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331" r:id="rId2"/>
    <p:sldId id="311" r:id="rId3"/>
    <p:sldId id="683" r:id="rId4"/>
    <p:sldId id="498" r:id="rId5"/>
    <p:sldId id="684" r:id="rId6"/>
    <p:sldId id="687" r:id="rId7"/>
    <p:sldId id="688" r:id="rId8"/>
    <p:sldId id="689" r:id="rId9"/>
    <p:sldId id="690" r:id="rId10"/>
    <p:sldId id="691" r:id="rId11"/>
    <p:sldId id="692" r:id="rId12"/>
    <p:sldId id="693" r:id="rId13"/>
    <p:sldId id="694" r:id="rId14"/>
    <p:sldId id="695" r:id="rId15"/>
    <p:sldId id="522" r:id="rId16"/>
  </p:sldIdLst>
  <p:sldSz cx="16249650" cy="9144000"/>
  <p:notesSz cx="6858000" cy="9144000"/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C5FCD30-567C-8B43-92C1-3EF46D22C91B}">
          <p14:sldIdLst>
            <p14:sldId id="331"/>
            <p14:sldId id="311"/>
            <p14:sldId id="683"/>
            <p14:sldId id="498"/>
            <p14:sldId id="684"/>
            <p14:sldId id="687"/>
            <p14:sldId id="688"/>
            <p14:sldId id="689"/>
            <p14:sldId id="690"/>
            <p14:sldId id="691"/>
            <p14:sldId id="692"/>
            <p14:sldId id="693"/>
            <p14:sldId id="694"/>
            <p14:sldId id="695"/>
            <p14:sldId id="52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538" userDrawn="1">
          <p15:clr>
            <a:srgbClr val="A4A3A4"/>
          </p15:clr>
        </p15:guide>
        <p15:guide id="2" pos="51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E5EA"/>
    <a:srgbClr val="DCE4EA"/>
    <a:srgbClr val="00EFFF"/>
    <a:srgbClr val="00D6FF"/>
    <a:srgbClr val="00B1FF"/>
    <a:srgbClr val="000000"/>
    <a:srgbClr val="CEFF00"/>
    <a:srgbClr val="FFFFFF"/>
    <a:srgbClr val="00354C"/>
    <a:srgbClr val="34A5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25" autoAdjust="0"/>
    <p:restoredTop sz="94660"/>
  </p:normalViewPr>
  <p:slideViewPr>
    <p:cSldViewPr snapToGrid="0" snapToObjects="1">
      <p:cViewPr varScale="1">
        <p:scale>
          <a:sx n="45" d="100"/>
          <a:sy n="45" d="100"/>
        </p:scale>
        <p:origin x="96" y="972"/>
      </p:cViewPr>
      <p:guideLst>
        <p:guide orient="horz" pos="3538"/>
        <p:guide pos="5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7/23/2014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19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352972" y="4719638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52972" y="1331913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7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1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2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10372725" y="5010150"/>
            <a:ext cx="49990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50238" y="1789113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372725" y="1765201"/>
            <a:ext cx="4754136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0372726" y="2240456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0374576" y="3014468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6769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25" y="1331912"/>
            <a:ext cx="5272576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val="1948204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56408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601800" y="4546600"/>
            <a:ext cx="362616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3000" y="1632675"/>
            <a:ext cx="9448800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735993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439420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6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752475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594903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8121885" y="2090861"/>
            <a:ext cx="7525963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7700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2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WILSON JORGE TEDOKON, </a:t>
            </a:r>
            <a:r>
              <a:rPr lang="en-US" dirty="0" smtClean="0"/>
              <a:t>JULHO/2014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3963799" y="1393397"/>
            <a:ext cx="11439628" cy="2444321"/>
          </a:xfrm>
        </p:spPr>
        <p:txBody>
          <a:bodyPr/>
          <a:lstStyle/>
          <a:p>
            <a:r>
              <a:rPr lang="en-US" dirty="0" err="1">
                <a:solidFill>
                  <a:srgbClr val="FFFFFF"/>
                </a:solidFill>
              </a:rPr>
              <a:t>Série</a:t>
            </a:r>
            <a:r>
              <a:rPr lang="en-US" dirty="0">
                <a:solidFill>
                  <a:srgbClr val="FFFFFF"/>
                </a:solidFill>
              </a:rPr>
              <a:t> 1 </a:t>
            </a:r>
            <a:r>
              <a:rPr lang="en-US" dirty="0" err="1">
                <a:solidFill>
                  <a:srgbClr val="FFFFFF"/>
                </a:solidFill>
              </a:rPr>
              <a:t>Manufatura</a:t>
            </a:r>
            <a:r>
              <a:rPr lang="en-US" dirty="0">
                <a:solidFill>
                  <a:srgbClr val="FFFFFF"/>
                </a:solidFill>
              </a:rPr>
              <a:t> e </a:t>
            </a:r>
            <a:r>
              <a:rPr lang="en-US" dirty="0" err="1">
                <a:solidFill>
                  <a:srgbClr val="FFFFFF"/>
                </a:solidFill>
              </a:rPr>
              <a:t>Serviço</a:t>
            </a:r>
            <a:endParaRPr lang="en-US" dirty="0">
              <a:solidFill>
                <a:srgbClr val="FFFFFF"/>
              </a:solidFill>
            </a:endParaRPr>
          </a:p>
          <a:p>
            <a:endParaRPr lang="en-US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733371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Produto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x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Fornecedor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71170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Produto</a:t>
            </a:r>
            <a:r>
              <a:rPr lang="en-US" dirty="0" smtClean="0"/>
              <a:t> x </a:t>
            </a:r>
            <a:r>
              <a:rPr lang="en-US" dirty="0" err="1" smtClean="0"/>
              <a:t>Fornecedor</a:t>
            </a:r>
            <a:endParaRPr lang="en-US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10" y="1276504"/>
            <a:ext cx="7255807" cy="381169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343" y="3178266"/>
            <a:ext cx="7255807" cy="3819856"/>
          </a:xfrm>
          <a:prstGeom prst="rect">
            <a:avLst/>
          </a:prstGeom>
        </p:spPr>
      </p:pic>
      <p:sp>
        <p:nvSpPr>
          <p:cNvPr id="8" name="Content Placeholder 3"/>
          <p:cNvSpPr>
            <a:spLocks noGrp="1"/>
          </p:cNvSpPr>
          <p:nvPr>
            <p:ph idx="14"/>
          </p:nvPr>
        </p:nvSpPr>
        <p:spPr>
          <a:xfrm>
            <a:off x="11179277" y="2934929"/>
            <a:ext cx="4468571" cy="5814584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Cotação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Compra</a:t>
            </a:r>
            <a:r>
              <a:rPr lang="en-US" sz="2200" b="1" dirty="0" smtClean="0"/>
              <a:t>.</a:t>
            </a:r>
            <a:endParaRPr lang="en-US" sz="2200" b="1" dirty="0">
              <a:solidFill>
                <a:srgbClr val="EC9B3C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200" b="1" dirty="0">
              <a:solidFill>
                <a:srgbClr val="EC9B3C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Pedido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Compra</a:t>
            </a:r>
            <a:endParaRPr lang="en-US" sz="2200" b="1" dirty="0" smtClean="0"/>
          </a:p>
          <a:p>
            <a:pPr marL="342900" indent="-342900">
              <a:buFont typeface="Arial"/>
              <a:buChar char="•"/>
            </a:pPr>
            <a:endParaRPr lang="en-US" sz="2200" b="1" dirty="0">
              <a:solidFill>
                <a:srgbClr val="EC9B3C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Documento</a:t>
            </a:r>
            <a:r>
              <a:rPr lang="en-US" sz="2200" b="1" dirty="0" smtClean="0"/>
              <a:t> de Entrada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2716313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733371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Mobilidade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(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Força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Vendas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)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71871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Mobilidade</a:t>
            </a:r>
            <a:r>
              <a:rPr lang="en-US" dirty="0" smtClean="0"/>
              <a:t> (</a:t>
            </a:r>
            <a:r>
              <a:rPr lang="en-US" dirty="0" err="1" smtClean="0"/>
              <a:t>Força</a:t>
            </a:r>
            <a:r>
              <a:rPr lang="en-US" dirty="0" smtClean="0"/>
              <a:t> de </a:t>
            </a:r>
            <a:r>
              <a:rPr lang="en-US" dirty="0" err="1" smtClean="0"/>
              <a:t>Vendas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66" y="937439"/>
            <a:ext cx="3588273" cy="61200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679" y="1242203"/>
            <a:ext cx="3579529" cy="61200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672" y="1518249"/>
            <a:ext cx="3585354" cy="612000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171" y="1714279"/>
            <a:ext cx="3582439" cy="612000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154" y="2007577"/>
            <a:ext cx="3579529" cy="612000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8210" y="2300875"/>
            <a:ext cx="3582439" cy="612000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7972" y="2536165"/>
            <a:ext cx="3585354" cy="6120000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1810" y="2777705"/>
            <a:ext cx="3588274" cy="6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27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Mobilidade</a:t>
            </a:r>
            <a:r>
              <a:rPr lang="en-US" dirty="0" smtClean="0"/>
              <a:t> (</a:t>
            </a:r>
            <a:r>
              <a:rPr lang="en-US" dirty="0" err="1" smtClean="0"/>
              <a:t>Força</a:t>
            </a:r>
            <a:r>
              <a:rPr lang="en-US" dirty="0" smtClean="0"/>
              <a:t> de </a:t>
            </a:r>
            <a:r>
              <a:rPr lang="en-US" dirty="0" err="1" smtClean="0"/>
              <a:t>Vendas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529" y="1165642"/>
            <a:ext cx="12957534" cy="723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362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WILSON JORGE TEDOKON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VP – </a:t>
            </a:r>
            <a:r>
              <a:rPr lang="en-US" dirty="0" err="1" smtClean="0"/>
              <a:t>Segmentos</a:t>
            </a:r>
            <a:r>
              <a:rPr lang="en-US" dirty="0" smtClean="0"/>
              <a:t> – </a:t>
            </a:r>
            <a:r>
              <a:rPr lang="en-US" dirty="0" err="1" smtClean="0"/>
              <a:t>Série</a:t>
            </a:r>
            <a:r>
              <a:rPr lang="en-US" dirty="0" smtClean="0"/>
              <a:t> 1</a:t>
            </a:r>
          </a:p>
          <a:p>
            <a:r>
              <a:rPr lang="en-US" dirty="0" smtClean="0"/>
              <a:t>(11) 4322-9925</a:t>
            </a:r>
            <a:endParaRPr lang="en-US" dirty="0"/>
          </a:p>
          <a:p>
            <a:r>
              <a:rPr lang="en-US" dirty="0">
                <a:solidFill>
                  <a:srgbClr val="019ABE"/>
                </a:solidFill>
              </a:rPr>
              <a:t>w</a:t>
            </a:r>
            <a:r>
              <a:rPr lang="en-US" dirty="0" smtClean="0">
                <a:solidFill>
                  <a:srgbClr val="019ABE"/>
                </a:solidFill>
              </a:rPr>
              <a:t>ilson.tedokon@totvs.com.br</a:t>
            </a:r>
          </a:p>
        </p:txBody>
      </p:sp>
    </p:spTree>
    <p:extLst>
      <p:ext uri="{BB962C8B-B14F-4D97-AF65-F5344CB8AC3E}">
        <p14:creationId xmlns:p14="http://schemas.microsoft.com/office/powerpoint/2010/main" val="66595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8124825" y="1331913"/>
            <a:ext cx="499903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200" dirty="0">
                <a:solidFill>
                  <a:srgbClr val="00739C"/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pic>
        <p:nvPicPr>
          <p:cNvPr id="16390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NOVOS </a:t>
            </a:r>
            <a:r>
              <a:rPr lang="en-US" dirty="0" smtClean="0"/>
              <a:t>RECURSOS </a:t>
            </a:r>
            <a:r>
              <a:rPr lang="en-US" dirty="0" smtClean="0"/>
              <a:t>DA VERSÃO 12.01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NOVOS RECURSOS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ROADSHOW 12.01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sz="2200" b="1" dirty="0" smtClean="0"/>
              <a:t>Novo </a:t>
            </a:r>
            <a:r>
              <a:rPr lang="en-US" sz="2200" b="1" dirty="0" err="1" smtClean="0"/>
              <a:t>sistema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licenciamento</a:t>
            </a:r>
            <a:r>
              <a:rPr lang="en-US" sz="2200" b="1" dirty="0" smtClean="0"/>
              <a:t>.</a:t>
            </a:r>
            <a:endParaRPr lang="en-US" sz="2200" b="1" dirty="0">
              <a:solidFill>
                <a:srgbClr val="EC9B3C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200" b="1" dirty="0">
              <a:solidFill>
                <a:srgbClr val="EC9B3C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Produto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como</a:t>
            </a:r>
            <a:r>
              <a:rPr lang="en-US" sz="2200" b="1" dirty="0" smtClean="0"/>
              <a:t> portal (Meu </a:t>
            </a:r>
            <a:r>
              <a:rPr lang="en-US" sz="2200" b="1" dirty="0" err="1" smtClean="0"/>
              <a:t>Série</a:t>
            </a:r>
            <a:r>
              <a:rPr lang="en-US" sz="2200" b="1" dirty="0" smtClean="0"/>
              <a:t> 1)</a:t>
            </a:r>
          </a:p>
          <a:p>
            <a:pPr marL="342900" indent="-342900">
              <a:buFont typeface="Arial"/>
              <a:buChar char="•"/>
            </a:pPr>
            <a:endParaRPr lang="en-US" sz="2200" b="1" dirty="0" smtClean="0"/>
          </a:p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Etiqueta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expedição</a:t>
            </a:r>
            <a:r>
              <a:rPr lang="en-US" sz="2200" b="1" dirty="0" smtClean="0"/>
              <a:t> (ARGOX)</a:t>
            </a:r>
            <a:endParaRPr lang="en-US" sz="2200" b="1" dirty="0"/>
          </a:p>
          <a:p>
            <a:pPr marL="342900" indent="-342900">
              <a:buFont typeface="Arial"/>
              <a:buChar char="•"/>
            </a:pPr>
            <a:endParaRPr lang="en-US" sz="2200" b="1" dirty="0">
              <a:solidFill>
                <a:srgbClr val="EC9B3C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Produto</a:t>
            </a:r>
            <a:r>
              <a:rPr lang="en-US" sz="2200" b="1" dirty="0" smtClean="0"/>
              <a:t> x </a:t>
            </a:r>
            <a:r>
              <a:rPr lang="en-US" sz="2200" b="1" dirty="0" err="1" smtClean="0"/>
              <a:t>Fornecedor</a:t>
            </a:r>
            <a:endParaRPr lang="en-US" sz="2200" b="1" dirty="0" smtClean="0"/>
          </a:p>
          <a:p>
            <a:pPr marL="342900" indent="-342900">
              <a:buFont typeface="Arial"/>
              <a:buChar char="•"/>
            </a:pPr>
            <a:endParaRPr lang="en-US" sz="2200" b="1" dirty="0">
              <a:solidFill>
                <a:srgbClr val="EC9B3C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Mobilidade</a:t>
            </a:r>
            <a:r>
              <a:rPr lang="en-US" sz="2200" b="1" dirty="0" smtClean="0"/>
              <a:t> (</a:t>
            </a:r>
            <a:r>
              <a:rPr lang="en-US" sz="2200" b="1" dirty="0" err="1" smtClean="0"/>
              <a:t>força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vendas</a:t>
            </a:r>
            <a:r>
              <a:rPr lang="en-US" sz="2200" b="1" dirty="0" smtClean="0"/>
              <a:t>)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155305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524818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Novo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licenciamento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65467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Novo </a:t>
            </a:r>
            <a:r>
              <a:rPr lang="en-US" dirty="0" err="1" smtClean="0"/>
              <a:t>Licenciamento</a:t>
            </a:r>
            <a:endParaRPr lang="en-US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7737" y="1522238"/>
            <a:ext cx="2286000" cy="2000250"/>
          </a:xfrm>
          <a:prstGeom prst="rect">
            <a:avLst/>
          </a:prstGeom>
          <a:effectLst>
            <a:outerShdw blurRad="50800" dist="50800" dir="5400000" algn="ctr" rotWithShape="0">
              <a:schemeClr val="bg1">
                <a:alpha val="0"/>
              </a:schemeClr>
            </a:outerShdw>
          </a:effectLst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7737" y="3544817"/>
            <a:ext cx="2238375" cy="2047875"/>
          </a:xfrm>
          <a:prstGeom prst="rect">
            <a:avLst/>
          </a:prstGeom>
          <a:effectLst/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7736" y="5696033"/>
            <a:ext cx="2238375" cy="2047875"/>
          </a:xfrm>
          <a:prstGeom prst="rect">
            <a:avLst/>
          </a:prstGeom>
        </p:spPr>
      </p:pic>
      <p:sp>
        <p:nvSpPr>
          <p:cNvPr id="18" name="Seta para a direita 17"/>
          <p:cNvSpPr/>
          <p:nvPr/>
        </p:nvSpPr>
        <p:spPr>
          <a:xfrm>
            <a:off x="9122735" y="1985115"/>
            <a:ext cx="2829464" cy="117319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Seta para a direita 18"/>
          <p:cNvSpPr/>
          <p:nvPr/>
        </p:nvSpPr>
        <p:spPr>
          <a:xfrm>
            <a:off x="9126747" y="6164675"/>
            <a:ext cx="2829464" cy="117319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Seta para a direita 19"/>
          <p:cNvSpPr/>
          <p:nvPr/>
        </p:nvSpPr>
        <p:spPr>
          <a:xfrm>
            <a:off x="9072111" y="3999410"/>
            <a:ext cx="2829464" cy="117319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2231" y="1814995"/>
            <a:ext cx="9912589" cy="609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862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733371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Produto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como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portal (Meu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Série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1)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89597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Produto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portal (Meu </a:t>
            </a:r>
            <a:r>
              <a:rPr lang="en-US" dirty="0" err="1" smtClean="0"/>
              <a:t>Série</a:t>
            </a:r>
            <a:r>
              <a:rPr lang="en-US" dirty="0" smtClean="0"/>
              <a:t> 1) </a:t>
            </a:r>
            <a:endParaRPr lang="en-US" dirty="0"/>
          </a:p>
        </p:txBody>
      </p:sp>
      <p:pic>
        <p:nvPicPr>
          <p:cNvPr id="3" name="Espaço Reservado para Conteúdo 2"/>
          <p:cNvPicPr>
            <a:picLocks noGrp="1" noChangeAspect="1"/>
          </p:cNvPicPr>
          <p:nvPr>
            <p:ph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049" y="1247991"/>
            <a:ext cx="6794325" cy="5101052"/>
          </a:xfr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474" y="2525025"/>
            <a:ext cx="7506628" cy="5325014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226" y="3479500"/>
            <a:ext cx="6988063" cy="5246507"/>
          </a:xfrm>
          <a:prstGeom prst="rect">
            <a:avLst/>
          </a:prstGeom>
        </p:spPr>
      </p:pic>
      <p:sp>
        <p:nvSpPr>
          <p:cNvPr id="13" name="Seta para baixo 12"/>
          <p:cNvSpPr/>
          <p:nvPr/>
        </p:nvSpPr>
        <p:spPr>
          <a:xfrm>
            <a:off x="7308223" y="1664898"/>
            <a:ext cx="382003" cy="36230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Seta para baixo 13"/>
          <p:cNvSpPr/>
          <p:nvPr/>
        </p:nvSpPr>
        <p:spPr>
          <a:xfrm>
            <a:off x="7923931" y="1673525"/>
            <a:ext cx="382003" cy="36230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640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733371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Etiqueta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expedição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(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Argox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)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5610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Etiqueta</a:t>
            </a:r>
            <a:r>
              <a:rPr lang="en-US" dirty="0" smtClean="0"/>
              <a:t> de </a:t>
            </a:r>
            <a:r>
              <a:rPr lang="en-US" dirty="0" err="1" smtClean="0"/>
              <a:t>Expedição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Argox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993" y="1363457"/>
            <a:ext cx="6376402" cy="4255679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890" y="3672347"/>
            <a:ext cx="5800725" cy="3076575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1997" y="5619136"/>
            <a:ext cx="5674595" cy="3086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64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6645</TotalTime>
  <Words>131</Words>
  <Application>Microsoft Office PowerPoint</Application>
  <PresentationFormat>Personalizar</PresentationFormat>
  <Paragraphs>36</Paragraphs>
  <Slides>15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22" baseType="lpstr">
      <vt:lpstr>Arial</vt:lpstr>
      <vt:lpstr>Arial Narrow</vt:lpstr>
      <vt:lpstr>Calibri</vt:lpstr>
      <vt:lpstr>Courier New</vt:lpstr>
      <vt:lpstr>Lucida Grande</vt:lpstr>
      <vt:lpstr>ヒラギノ角ゴ Pro W3</vt:lpstr>
      <vt:lpstr>Office Theme</vt:lpstr>
      <vt:lpstr>WILSON JORGE TEDOKON, JULHO/2014</vt:lpstr>
      <vt:lpstr>Apresentação do PowerPoint</vt:lpstr>
      <vt:lpstr>NOVOS RECURSOS</vt:lpstr>
      <vt:lpstr>Apresentação do PowerPoint</vt:lpstr>
      <vt:lpstr>Novo Licenciamento</vt:lpstr>
      <vt:lpstr>Apresentação do PowerPoint</vt:lpstr>
      <vt:lpstr>Produto como portal (Meu Série 1) </vt:lpstr>
      <vt:lpstr>Apresentação do PowerPoint</vt:lpstr>
      <vt:lpstr>Etiqueta de Expedição (Argox)</vt:lpstr>
      <vt:lpstr>Apresentação do PowerPoint</vt:lpstr>
      <vt:lpstr>Produto x Fornecedor</vt:lpstr>
      <vt:lpstr>Apresentação do PowerPoint</vt:lpstr>
      <vt:lpstr>Mobilidade (Força de Vendas)</vt:lpstr>
      <vt:lpstr>Mobilidade (Força de Vendas)</vt:lpstr>
      <vt:lpstr>WILSON JORGE TEDOKON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Wilson Jorge Tedokon</cp:lastModifiedBy>
  <cp:revision>707</cp:revision>
  <dcterms:created xsi:type="dcterms:W3CDTF">2014-01-27T01:53:36Z</dcterms:created>
  <dcterms:modified xsi:type="dcterms:W3CDTF">2014-07-23T12:13:24Z</dcterms:modified>
</cp:coreProperties>
</file>