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331" r:id="rId2"/>
    <p:sldId id="311" r:id="rId3"/>
    <p:sldId id="683" r:id="rId4"/>
    <p:sldId id="498" r:id="rId5"/>
    <p:sldId id="690" r:id="rId6"/>
    <p:sldId id="694" r:id="rId7"/>
    <p:sldId id="695" r:id="rId8"/>
    <p:sldId id="687" r:id="rId9"/>
    <p:sldId id="688" r:id="rId10"/>
    <p:sldId id="689" r:id="rId11"/>
    <p:sldId id="697" r:id="rId12"/>
    <p:sldId id="698" r:id="rId13"/>
    <p:sldId id="700" r:id="rId14"/>
    <p:sldId id="702" r:id="rId15"/>
    <p:sldId id="522" r:id="rId16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C5FCD30-567C-8B43-92C1-3EF46D22C91B}">
          <p14:sldIdLst>
            <p14:sldId id="331"/>
            <p14:sldId id="311"/>
            <p14:sldId id="683"/>
            <p14:sldId id="498"/>
            <p14:sldId id="690"/>
            <p14:sldId id="694"/>
            <p14:sldId id="695"/>
            <p14:sldId id="687"/>
            <p14:sldId id="688"/>
            <p14:sldId id="689"/>
            <p14:sldId id="697"/>
            <p14:sldId id="698"/>
            <p14:sldId id="700"/>
            <p14:sldId id="702"/>
            <p14:sldId id="52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538" userDrawn="1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E5EA"/>
    <a:srgbClr val="DCE4EA"/>
    <a:srgbClr val="00EFFF"/>
    <a:srgbClr val="00D6FF"/>
    <a:srgbClr val="00B1FF"/>
    <a:srgbClr val="000000"/>
    <a:srgbClr val="CEFF00"/>
    <a:srgbClr val="FFFFFF"/>
    <a:srgbClr val="00354C"/>
    <a:srgbClr val="34A5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25" autoAdjust="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78" y="510"/>
      </p:cViewPr>
      <p:guideLst>
        <p:guide orient="horz" pos="3538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1/8/2015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19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hyperlink" Target="https://www.youtube.com/watch?v=yOEhdULbaPA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WILSON JORGE TEDOKON, </a:t>
            </a:r>
            <a:r>
              <a:rPr lang="en-US" dirty="0" smtClean="0"/>
              <a:t>JANEIRO/2015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3963799" y="1393397"/>
            <a:ext cx="11439628" cy="2444321"/>
          </a:xfrm>
        </p:spPr>
        <p:txBody>
          <a:bodyPr/>
          <a:lstStyle/>
          <a:p>
            <a:r>
              <a:rPr lang="en-US" dirty="0" err="1">
                <a:solidFill>
                  <a:srgbClr val="FFFFFF"/>
                </a:solidFill>
              </a:rPr>
              <a:t>Série</a:t>
            </a:r>
            <a:r>
              <a:rPr lang="en-US" dirty="0">
                <a:solidFill>
                  <a:srgbClr val="FFFFFF"/>
                </a:solidFill>
              </a:rPr>
              <a:t> 1 </a:t>
            </a:r>
            <a:r>
              <a:rPr lang="en-US" dirty="0" err="1">
                <a:solidFill>
                  <a:srgbClr val="FFFFFF"/>
                </a:solidFill>
              </a:rPr>
              <a:t>Manufatura</a:t>
            </a:r>
            <a:r>
              <a:rPr lang="en-US" dirty="0">
                <a:solidFill>
                  <a:srgbClr val="FFFFFF"/>
                </a:solidFill>
              </a:rPr>
              <a:t> e </a:t>
            </a:r>
            <a:r>
              <a:rPr lang="en-US" dirty="0" err="1">
                <a:solidFill>
                  <a:srgbClr val="FFFFFF"/>
                </a:solidFill>
              </a:rPr>
              <a:t>Serviço</a:t>
            </a:r>
            <a:endParaRPr lang="en-US" dirty="0">
              <a:solidFill>
                <a:srgbClr val="FFFFFF"/>
              </a:solidFill>
            </a:endParaRPr>
          </a:p>
          <a:p>
            <a:endParaRPr lang="en-US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733371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Fluig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5610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Login </a:t>
            </a:r>
            <a:r>
              <a:rPr lang="en-US" dirty="0" err="1" smtClean="0"/>
              <a:t>unificado</a:t>
            </a:r>
            <a:r>
              <a:rPr lang="en-US" dirty="0" smtClean="0"/>
              <a:t> de </a:t>
            </a:r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softwares</a:t>
            </a:r>
            <a:endParaRPr lang="en-US" dirty="0" smtClean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err="1" smtClean="0"/>
              <a:t>Fluig</a:t>
            </a:r>
            <a:endParaRPr lang="en-US" dirty="0"/>
          </a:p>
        </p:txBody>
      </p:sp>
      <p:pic>
        <p:nvPicPr>
          <p:cNvPr id="3" name="Espaço Reservado para Conteúdo 2">
            <a:hlinkClick r:id="rId2"/>
          </p:cNvPr>
          <p:cNvPicPr>
            <a:picLocks noGrp="1" noChangeAspect="1"/>
          </p:cNvPicPr>
          <p:nvPr>
            <p:ph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212" y="1016330"/>
            <a:ext cx="9802614" cy="7842091"/>
          </a:xfrm>
        </p:spPr>
      </p:pic>
      <p:sp>
        <p:nvSpPr>
          <p:cNvPr id="8" name="Text Placeholder 2"/>
          <p:cNvSpPr txBox="1">
            <a:spLocks/>
          </p:cNvSpPr>
          <p:nvPr/>
        </p:nvSpPr>
        <p:spPr>
          <a:xfrm>
            <a:off x="601798" y="2028149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Acesso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menu </a:t>
            </a:r>
            <a:r>
              <a:rPr lang="en-US" dirty="0" err="1" smtClean="0"/>
              <a:t>centralizado</a:t>
            </a:r>
            <a:r>
              <a:rPr lang="en-US" dirty="0" smtClean="0"/>
              <a:t> das </a:t>
            </a:r>
            <a:r>
              <a:rPr lang="en-US" dirty="0" err="1" smtClean="0"/>
              <a:t>rotinas</a:t>
            </a:r>
            <a:r>
              <a:rPr lang="en-US" dirty="0" smtClean="0"/>
              <a:t> do ERP</a:t>
            </a: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601797" y="2881165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Acesso</a:t>
            </a:r>
            <a:r>
              <a:rPr lang="en-US" dirty="0" smtClean="0"/>
              <a:t> </a:t>
            </a:r>
            <a:r>
              <a:rPr lang="en-US" dirty="0" err="1" smtClean="0"/>
              <a:t>rápido</a:t>
            </a:r>
            <a:r>
              <a:rPr lang="en-US" dirty="0" smtClean="0"/>
              <a:t> a </a:t>
            </a:r>
            <a:r>
              <a:rPr lang="en-US" dirty="0" err="1" smtClean="0"/>
              <a:t>conteúdo</a:t>
            </a:r>
            <a:r>
              <a:rPr lang="en-US" dirty="0" smtClean="0"/>
              <a:t> do Sistema.</a:t>
            </a: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601796" y="3688842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ferramentas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só</a:t>
            </a:r>
            <a:r>
              <a:rPr lang="en-US" dirty="0" smtClean="0"/>
              <a:t> </a:t>
            </a:r>
            <a:r>
              <a:rPr lang="en-US" dirty="0" err="1" smtClean="0"/>
              <a:t>tela</a:t>
            </a:r>
            <a:r>
              <a:rPr lang="en-US" dirty="0" smtClean="0"/>
              <a:t>.</a:t>
            </a:r>
          </a:p>
        </p:txBody>
      </p:sp>
      <p:sp>
        <p:nvSpPr>
          <p:cNvPr id="12" name="Text Placeholder 2"/>
          <p:cNvSpPr txBox="1">
            <a:spLocks/>
          </p:cNvSpPr>
          <p:nvPr/>
        </p:nvSpPr>
        <p:spPr>
          <a:xfrm rot="19986770">
            <a:off x="5953461" y="4113892"/>
            <a:ext cx="9574525" cy="1465758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dirty="0" err="1" smtClean="0">
                <a:solidFill>
                  <a:srgbClr val="FF0000"/>
                </a:solidFill>
              </a:rPr>
              <a:t>Negócio</a:t>
            </a:r>
            <a:r>
              <a:rPr lang="en-US" sz="6000" dirty="0" smtClean="0">
                <a:solidFill>
                  <a:srgbClr val="FF0000"/>
                </a:solidFill>
              </a:rPr>
              <a:t> </a:t>
            </a:r>
            <a:r>
              <a:rPr lang="en-US" sz="6000" dirty="0" err="1" smtClean="0">
                <a:solidFill>
                  <a:srgbClr val="FF0000"/>
                </a:solidFill>
              </a:rPr>
              <a:t>fluindo</a:t>
            </a:r>
            <a:r>
              <a:rPr lang="en-US" sz="6000" dirty="0" smtClean="0">
                <a:solidFill>
                  <a:srgbClr val="FF0000"/>
                </a:solidFill>
              </a:rPr>
              <a:t> </a:t>
            </a:r>
            <a:r>
              <a:rPr lang="en-US" sz="6000" dirty="0" err="1" smtClean="0">
                <a:solidFill>
                  <a:srgbClr val="FF0000"/>
                </a:solidFill>
              </a:rPr>
              <a:t>muito</a:t>
            </a:r>
            <a:r>
              <a:rPr lang="en-US" sz="6000" dirty="0" smtClean="0">
                <a:solidFill>
                  <a:srgbClr val="FF0000"/>
                </a:solidFill>
              </a:rPr>
              <a:t> </a:t>
            </a:r>
            <a:r>
              <a:rPr lang="en-US" sz="6000" dirty="0" err="1" smtClean="0">
                <a:solidFill>
                  <a:srgbClr val="FF0000"/>
                </a:solidFill>
              </a:rPr>
              <a:t>melhor</a:t>
            </a:r>
            <a:endParaRPr lang="en-US" sz="6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899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/>
      <p:bldP spid="9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733371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Integração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PDV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47243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Manufatura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nuvem</a:t>
            </a:r>
            <a:endParaRPr lang="en-US" dirty="0" smtClean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err="1" smtClean="0"/>
              <a:t>Integração</a:t>
            </a:r>
            <a:r>
              <a:rPr lang="en-US" dirty="0" smtClean="0"/>
              <a:t> PDV</a:t>
            </a:r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601798" y="2028149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Controla</a:t>
            </a:r>
            <a:r>
              <a:rPr lang="en-US" dirty="0" smtClean="0"/>
              <a:t> </a:t>
            </a:r>
            <a:r>
              <a:rPr lang="en-US" dirty="0" err="1" smtClean="0"/>
              <a:t>vários</a:t>
            </a:r>
            <a:r>
              <a:rPr lang="en-US" dirty="0" smtClean="0"/>
              <a:t> PDVs</a:t>
            </a: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8029" y="3269806"/>
            <a:ext cx="3742693" cy="3424166"/>
          </a:xfrm>
          <a:prstGeom prst="rect">
            <a:avLst/>
          </a:prstGeom>
          <a:effectLst/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530" y="3231477"/>
            <a:ext cx="3930966" cy="3596416"/>
          </a:xfrm>
          <a:prstGeom prst="rect">
            <a:avLst/>
          </a:prstGeom>
        </p:spPr>
      </p:pic>
      <p:sp>
        <p:nvSpPr>
          <p:cNvPr id="15" name="Seta para a direita 14"/>
          <p:cNvSpPr/>
          <p:nvPr/>
        </p:nvSpPr>
        <p:spPr>
          <a:xfrm>
            <a:off x="9555479" y="3787369"/>
            <a:ext cx="1370647" cy="8278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16" name="Seta para a esquerda 15"/>
          <p:cNvSpPr/>
          <p:nvPr/>
        </p:nvSpPr>
        <p:spPr>
          <a:xfrm>
            <a:off x="9555479" y="5342361"/>
            <a:ext cx="1370647" cy="81029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594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Integração</a:t>
            </a:r>
            <a:r>
              <a:rPr lang="en-US" dirty="0" smtClean="0"/>
              <a:t> PDV</a:t>
            </a:r>
            <a:endParaRPr lang="en-US" dirty="0"/>
          </a:p>
        </p:txBody>
      </p:sp>
      <p:pic>
        <p:nvPicPr>
          <p:cNvPr id="4" name="PD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648075" y="1143000"/>
            <a:ext cx="895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913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WILSON JORGE TEDOKON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VP – </a:t>
            </a:r>
            <a:r>
              <a:rPr lang="en-US" dirty="0" err="1" smtClean="0"/>
              <a:t>Segmentos</a:t>
            </a:r>
            <a:r>
              <a:rPr lang="en-US" dirty="0" smtClean="0"/>
              <a:t> – </a:t>
            </a:r>
            <a:r>
              <a:rPr lang="en-US" dirty="0" err="1" smtClean="0"/>
              <a:t>Série</a:t>
            </a:r>
            <a:r>
              <a:rPr lang="en-US" dirty="0" smtClean="0"/>
              <a:t> 1</a:t>
            </a:r>
          </a:p>
          <a:p>
            <a:r>
              <a:rPr lang="en-US" dirty="0" smtClean="0"/>
              <a:t>(11) 4322-9925</a:t>
            </a:r>
            <a:endParaRPr lang="en-US" dirty="0"/>
          </a:p>
          <a:p>
            <a:r>
              <a:rPr lang="en-US" dirty="0">
                <a:solidFill>
                  <a:srgbClr val="019ABE"/>
                </a:solidFill>
              </a:rPr>
              <a:t>w</a:t>
            </a:r>
            <a:r>
              <a:rPr lang="en-US" dirty="0" smtClean="0">
                <a:solidFill>
                  <a:srgbClr val="019ABE"/>
                </a:solidFill>
              </a:rPr>
              <a:t>ilson.tedokon@totvs.com.br</a:t>
            </a:r>
          </a:p>
        </p:txBody>
      </p:sp>
    </p:spTree>
    <p:extLst>
      <p:ext uri="{BB962C8B-B14F-4D97-AF65-F5344CB8AC3E}">
        <p14:creationId xmlns:p14="http://schemas.microsoft.com/office/powerpoint/2010/main" val="66595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rgbClr val="00739C"/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pic>
        <p:nvPicPr>
          <p:cNvPr id="1639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NOVOS RECURSOS DA VERSÃO 12.03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NOVOS RECURSOS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12.03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sz="2200" b="1" dirty="0" err="1"/>
              <a:t>Curva</a:t>
            </a:r>
            <a:r>
              <a:rPr lang="en-US" sz="2200" b="1" dirty="0"/>
              <a:t> ABC </a:t>
            </a:r>
            <a:r>
              <a:rPr lang="en-US" sz="2200" b="1" dirty="0" err="1"/>
              <a:t>por</a:t>
            </a:r>
            <a:r>
              <a:rPr lang="en-US" sz="2200" b="1" dirty="0"/>
              <a:t> </a:t>
            </a:r>
            <a:r>
              <a:rPr lang="en-US" sz="2200" b="1" dirty="0" err="1" smtClean="0"/>
              <a:t>Produto</a:t>
            </a:r>
            <a:r>
              <a:rPr lang="en-US" sz="2200" b="1" dirty="0" smtClean="0"/>
              <a:t> Mensal</a:t>
            </a:r>
            <a:endParaRPr lang="en-US" sz="2200" b="1" dirty="0"/>
          </a:p>
          <a:p>
            <a:pPr marL="342900" indent="-342900">
              <a:buFont typeface="Arial"/>
              <a:buChar char="•"/>
            </a:pPr>
            <a:endParaRPr lang="en-US" sz="2200" b="1" dirty="0" smtClean="0"/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Impressão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Pedido</a:t>
            </a:r>
            <a:r>
              <a:rPr lang="en-US" sz="2200" b="1" dirty="0" smtClean="0"/>
              <a:t> de Venda/</a:t>
            </a:r>
            <a:r>
              <a:rPr lang="en-US" sz="2200" b="1" dirty="0" err="1" smtClean="0"/>
              <a:t>Orçamento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Customizável</a:t>
            </a:r>
            <a:endParaRPr lang="en-US" sz="2200" b="1" dirty="0">
              <a:solidFill>
                <a:srgbClr val="EC9B3C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200" b="1" dirty="0">
              <a:solidFill>
                <a:srgbClr val="EC9B3C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200" b="1" dirty="0" smtClean="0"/>
              <a:t>Novo layout de </a:t>
            </a:r>
            <a:r>
              <a:rPr lang="en-US" sz="2200" b="1" dirty="0" err="1" smtClean="0"/>
              <a:t>impressão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Pedido</a:t>
            </a:r>
            <a:r>
              <a:rPr lang="en-US" sz="2200" b="1" dirty="0" smtClean="0"/>
              <a:t> de </a:t>
            </a:r>
            <a:r>
              <a:rPr lang="en-US" sz="2200" b="1" dirty="0" err="1"/>
              <a:t>C</a:t>
            </a:r>
            <a:r>
              <a:rPr lang="en-US" sz="2200" b="1" dirty="0" err="1" smtClean="0"/>
              <a:t>ompra</a:t>
            </a:r>
            <a:endParaRPr lang="en-US" sz="2200" b="1" dirty="0" smtClean="0"/>
          </a:p>
          <a:p>
            <a:pPr marL="342900" indent="-342900">
              <a:buFont typeface="Arial"/>
              <a:buChar char="•"/>
            </a:pPr>
            <a:endParaRPr lang="en-US" sz="2200" b="1" dirty="0" smtClean="0"/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Fluig</a:t>
            </a:r>
            <a:endParaRPr lang="en-US" sz="2200" b="1" dirty="0"/>
          </a:p>
          <a:p>
            <a:pPr marL="342900" indent="-342900">
              <a:buFont typeface="Arial"/>
              <a:buChar char="•"/>
            </a:pPr>
            <a:endParaRPr lang="en-US" sz="2200" b="1" dirty="0">
              <a:solidFill>
                <a:srgbClr val="EC9B3C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Integração</a:t>
            </a:r>
            <a:r>
              <a:rPr lang="en-US" sz="2200" b="1" dirty="0"/>
              <a:t> </a:t>
            </a:r>
            <a:r>
              <a:rPr lang="en-US" sz="2200" b="1" dirty="0" smtClean="0"/>
              <a:t>com PDV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155305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524818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Curva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ABC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por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Produto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Mensal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65467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Curva</a:t>
            </a:r>
            <a:r>
              <a:rPr lang="en-US" dirty="0" smtClean="0"/>
              <a:t> ABC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Produto</a:t>
            </a:r>
            <a:r>
              <a:rPr lang="en-US" dirty="0" smtClean="0"/>
              <a:t> Mensal</a:t>
            </a:r>
            <a:endParaRPr lang="en-US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05" y="1227000"/>
            <a:ext cx="7252335" cy="5801868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759" y="2991612"/>
            <a:ext cx="7376161" cy="5900929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 bwMode="auto">
          <a:xfrm>
            <a:off x="2942272" y="3866324"/>
            <a:ext cx="29260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Por quantidade</a:t>
            </a:r>
          </a:p>
        </p:txBody>
      </p:sp>
      <p:sp>
        <p:nvSpPr>
          <p:cNvPr id="10" name="CaixaDeTexto 9"/>
          <p:cNvSpPr txBox="1"/>
          <p:nvPr/>
        </p:nvSpPr>
        <p:spPr bwMode="auto">
          <a:xfrm>
            <a:off x="9716452" y="5942076"/>
            <a:ext cx="29260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rgbClr val="4A5C61"/>
                </a:solidFill>
                <a:latin typeface="Arial Narrow"/>
                <a:cs typeface="Arial Narrow"/>
              </a:rPr>
              <a:t>Por Valor</a:t>
            </a:r>
          </a:p>
        </p:txBody>
      </p:sp>
    </p:spTree>
    <p:extLst>
      <p:ext uri="{BB962C8B-B14F-4D97-AF65-F5344CB8AC3E}">
        <p14:creationId xmlns:p14="http://schemas.microsoft.com/office/powerpoint/2010/main" val="127564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5248185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Impressão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do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Pedido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Venda/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Orçamento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Customizável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58490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Impressão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HTML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err="1"/>
              <a:t>Impressão</a:t>
            </a:r>
            <a:r>
              <a:rPr lang="en-US" dirty="0"/>
              <a:t> do </a:t>
            </a:r>
            <a:r>
              <a:rPr lang="en-US" dirty="0" err="1"/>
              <a:t>Pedido</a:t>
            </a:r>
            <a:r>
              <a:rPr lang="en-US" dirty="0"/>
              <a:t> de Venda/</a:t>
            </a:r>
            <a:r>
              <a:rPr lang="en-US" dirty="0" err="1"/>
              <a:t>Orçamento</a:t>
            </a:r>
            <a:endParaRPr lang="en-US" dirty="0"/>
          </a:p>
        </p:txBody>
      </p:sp>
      <p:sp>
        <p:nvSpPr>
          <p:cNvPr id="2" name="Espaço Reservado para Conteúdo 1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799" y="1216331"/>
            <a:ext cx="9366885" cy="7493508"/>
          </a:xfrm>
          <a:prstGeom prst="rect">
            <a:avLst/>
          </a:prstGeom>
        </p:spPr>
      </p:pic>
      <p:sp>
        <p:nvSpPr>
          <p:cNvPr id="8" name="Text Placeholder 2"/>
          <p:cNvSpPr txBox="1">
            <a:spLocks/>
          </p:cNvSpPr>
          <p:nvPr/>
        </p:nvSpPr>
        <p:spPr>
          <a:xfrm>
            <a:off x="601798" y="2028149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Customizável</a:t>
            </a:r>
            <a:r>
              <a:rPr lang="en-US" dirty="0" smtClean="0"/>
              <a:t> </a:t>
            </a:r>
            <a:r>
              <a:rPr lang="en-US" dirty="0" err="1" smtClean="0"/>
              <a:t>alterando</a:t>
            </a:r>
            <a:r>
              <a:rPr lang="en-US" dirty="0" smtClean="0"/>
              <a:t> um </a:t>
            </a:r>
            <a:r>
              <a:rPr lang="en-US" dirty="0" err="1" smtClean="0"/>
              <a:t>arquivo</a:t>
            </a:r>
            <a:r>
              <a:rPr lang="en-US" dirty="0" smtClean="0"/>
              <a:t> html</a:t>
            </a:r>
          </a:p>
        </p:txBody>
      </p:sp>
    </p:spTree>
    <p:extLst>
      <p:ext uri="{BB962C8B-B14F-4D97-AF65-F5344CB8AC3E}">
        <p14:creationId xmlns:p14="http://schemas.microsoft.com/office/powerpoint/2010/main" val="117989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733371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Novo layout de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impressão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do </a:t>
            </a:r>
          </a:p>
          <a:p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Pedido</a:t>
            </a:r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 de </a:t>
            </a:r>
            <a:r>
              <a:rPr lang="en-US" sz="4200" dirty="0" err="1" smtClean="0">
                <a:solidFill>
                  <a:schemeClr val="bg1"/>
                </a:solidFill>
                <a:latin typeface="Arial Narrow"/>
                <a:cs typeface="Arial Narrow"/>
              </a:rPr>
              <a:t>Compra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89597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Pedido</a:t>
            </a:r>
            <a:r>
              <a:rPr lang="en-US" dirty="0" smtClean="0"/>
              <a:t> de </a:t>
            </a:r>
            <a:r>
              <a:rPr lang="en-US" dirty="0" err="1" smtClean="0"/>
              <a:t>Compra</a:t>
            </a:r>
            <a:endParaRPr lang="en-US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25" y="937439"/>
            <a:ext cx="9715500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40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7215</TotalTime>
  <Words>151</Words>
  <Application>Microsoft Office PowerPoint</Application>
  <PresentationFormat>Personalizar</PresentationFormat>
  <Paragraphs>43</Paragraphs>
  <Slides>15</Slides>
  <Notes>1</Notes>
  <HiddenSlides>0</HiddenSlides>
  <MMClips>1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22" baseType="lpstr">
      <vt:lpstr>Arial</vt:lpstr>
      <vt:lpstr>Arial Narrow</vt:lpstr>
      <vt:lpstr>Calibri</vt:lpstr>
      <vt:lpstr>Courier New</vt:lpstr>
      <vt:lpstr>Lucida Grande</vt:lpstr>
      <vt:lpstr>ヒラギノ角ゴ Pro W3</vt:lpstr>
      <vt:lpstr>Office Theme</vt:lpstr>
      <vt:lpstr>WILSON JORGE TEDOKON, JANEIRO/2015</vt:lpstr>
      <vt:lpstr>Apresentação do PowerPoint</vt:lpstr>
      <vt:lpstr>NOVOS RECURSOS</vt:lpstr>
      <vt:lpstr>Apresentação do PowerPoint</vt:lpstr>
      <vt:lpstr>Curva ABC por Produto Mensal</vt:lpstr>
      <vt:lpstr>Apresentação do PowerPoint</vt:lpstr>
      <vt:lpstr>Impressão do Pedido de Venda/Orçamento</vt:lpstr>
      <vt:lpstr>Apresentação do PowerPoint</vt:lpstr>
      <vt:lpstr>Pedido de Compra</vt:lpstr>
      <vt:lpstr>Apresentação do PowerPoint</vt:lpstr>
      <vt:lpstr>Fluig</vt:lpstr>
      <vt:lpstr>Apresentação do PowerPoint</vt:lpstr>
      <vt:lpstr>Integração PDV</vt:lpstr>
      <vt:lpstr>Integração PDV</vt:lpstr>
      <vt:lpstr>WILSON JORGE TEDOKON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Wilson Jorge Tedokon</cp:lastModifiedBy>
  <cp:revision>730</cp:revision>
  <dcterms:created xsi:type="dcterms:W3CDTF">2014-01-27T01:53:36Z</dcterms:created>
  <dcterms:modified xsi:type="dcterms:W3CDTF">2015-01-08T11:21:44Z</dcterms:modified>
</cp:coreProperties>
</file>