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31" r:id="rId2"/>
    <p:sldId id="311" r:id="rId3"/>
    <p:sldId id="266" r:id="rId4"/>
    <p:sldId id="435" r:id="rId5"/>
    <p:sldId id="437" r:id="rId6"/>
    <p:sldId id="438" r:id="rId7"/>
    <p:sldId id="439" r:id="rId8"/>
    <p:sldId id="440" r:id="rId9"/>
    <p:sldId id="442" r:id="rId10"/>
    <p:sldId id="443" r:id="rId11"/>
    <p:sldId id="444" r:id="rId12"/>
    <p:sldId id="445" r:id="rId13"/>
    <p:sldId id="446" r:id="rId14"/>
    <p:sldId id="447" r:id="rId15"/>
    <p:sldId id="421" r:id="rId16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79828" autoAdjust="0"/>
  </p:normalViewPr>
  <p:slideViewPr>
    <p:cSldViewPr snapToGrid="0" snapToObjects="1">
      <p:cViewPr varScale="1">
        <p:scale>
          <a:sx n="63" d="100"/>
          <a:sy n="63" d="100"/>
        </p:scale>
        <p:origin x="78" y="15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4/6/2015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85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23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17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5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1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8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55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67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37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18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26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1 -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 Versão </a:t>
            </a:r>
            <a:r>
              <a:rPr lang="pt-BR" dirty="0" smtClean="0"/>
              <a:t>12.1.4.00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8. Unificação de Documentos de Vendas. (Fiscal x Não Fiscal)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Possibilidade de utilização da “Cotação” tanto no orçamento, quanto na Venda Fiscal.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617" y="2211028"/>
            <a:ext cx="7931703" cy="5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1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9. Emissão de Boletos e cobrança Caixa Econômica.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39446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Criação do CNAB e Boleto referente a Caixa Econômica. </a:t>
            </a:r>
          </a:p>
          <a:p>
            <a:r>
              <a:rPr lang="pt-BR" sz="2400" dirty="0" smtClean="0"/>
              <a:t>Observação: Precisa-se validar em ambiente de Produção.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265" y="2651760"/>
            <a:ext cx="4099560" cy="4099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317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10. Geração da CAT 52/07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39446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Gerar o arquivo referente as informações de CPFs e CNPJs no momento da Venda.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098" name="Imagem 12" descr="image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537" y="2150069"/>
            <a:ext cx="7658101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32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441779" y="3079709"/>
            <a:ext cx="6835320" cy="1126531"/>
          </a:xfrm>
        </p:spPr>
        <p:txBody>
          <a:bodyPr/>
          <a:lstStyle/>
          <a:p>
            <a:r>
              <a:rPr lang="pt-BR" dirty="0" smtClean="0"/>
              <a:t>Liberado a transmissão online, efetua o sincronismo entre a Matriz e Filial através da nuvem Série 1 - Varejo.</a:t>
            </a:r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11. Transmissão Online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902" y="2345055"/>
            <a:ext cx="7629525" cy="481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591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441779" y="3079709"/>
            <a:ext cx="6835320" cy="1126531"/>
          </a:xfrm>
        </p:spPr>
        <p:txBody>
          <a:bodyPr/>
          <a:lstStyle/>
          <a:p>
            <a:r>
              <a:rPr lang="pt-BR" sz="2400" b="1" dirty="0" smtClean="0"/>
              <a:t>“Feature” em ambiente Piloto, sendo validado projeto inicial.</a:t>
            </a:r>
            <a:endParaRPr lang="pt-BR" sz="2400" b="1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11. Backup dos dados na Nuvem..</a:t>
            </a:r>
            <a:endParaRPr lang="pt-BR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4" y="2857499"/>
            <a:ext cx="7648575" cy="481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9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2"/>
            <a:ext cx="4754136" cy="449680"/>
          </a:xfrm>
        </p:spPr>
        <p:txBody>
          <a:bodyPr/>
          <a:lstStyle/>
          <a:p>
            <a:r>
              <a:rPr lang="pt-BR" dirty="0" smtClean="0"/>
              <a:t>Série 1 - Varejo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485343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4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dirty="0" smtClean="0"/>
              <a:t>NOVAS FUNCIONALIDADES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6774360" cy="6794059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00041" cy="853016"/>
          </a:xfrm>
        </p:spPr>
        <p:txBody>
          <a:bodyPr/>
          <a:lstStyle/>
          <a:p>
            <a:r>
              <a:rPr lang="pt-BR" b="1" dirty="0" smtClean="0"/>
              <a:t>1. </a:t>
            </a:r>
            <a:r>
              <a:rPr lang="pt-BR" b="1" dirty="0" smtClean="0"/>
              <a:t>PAF-ECF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256201" cy="156210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Homologação referente ao uso do ECF. Regras que contempla a autorização de comercialização nos Estados.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195" y="2857499"/>
            <a:ext cx="7441318" cy="463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2. </a:t>
            </a:r>
            <a:r>
              <a:rPr lang="pt-BR" b="1" dirty="0" smtClean="0"/>
              <a:t>TEF (Transferência Eletrônico de Fundos)</a:t>
            </a:r>
            <a:endParaRPr lang="pt-BR" b="1" dirty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857499"/>
            <a:ext cx="6134281" cy="1112521"/>
          </a:xfrm>
        </p:spPr>
        <p:txBody>
          <a:bodyPr/>
          <a:lstStyle/>
          <a:p>
            <a:r>
              <a:rPr lang="pt-BR" dirty="0" smtClean="0"/>
              <a:t>Homologação do TEF para utilização nos pagamentos, referente a cartão de Crédito e Débito.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684" y="1175132"/>
            <a:ext cx="7023987" cy="7023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8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150069"/>
            <a:ext cx="6835320" cy="6629400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974936"/>
          </a:xfrm>
        </p:spPr>
        <p:txBody>
          <a:bodyPr/>
          <a:lstStyle/>
          <a:p>
            <a:r>
              <a:rPr lang="pt-BR" b="1" dirty="0" smtClean="0"/>
              <a:t>3. </a:t>
            </a:r>
            <a:r>
              <a:rPr lang="pt-BR" b="1" dirty="0" smtClean="0"/>
              <a:t>Mudança no preço de um Produto em todas as tabelas de preços vinculadas.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Após a mudança no preço de um produto, a rotina atualizará todas tabelas de preços, cujo o produto seja vinculado.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1026" name="Imagem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95" y="2366963"/>
            <a:ext cx="7896225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6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6629400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4. </a:t>
            </a:r>
            <a:r>
              <a:rPr lang="pt-BR" b="1" dirty="0" smtClean="0"/>
              <a:t>Importação da Tabela de preço através de um arquivo (.csv)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Importação de um arquivo .CSV com as informaç</a:t>
            </a:r>
            <a:r>
              <a:rPr lang="pt-BR" dirty="0" smtClean="0"/>
              <a:t>ões de preços dos produtos.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2050" name="Imagem 10" descr="image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87" y="2150069"/>
            <a:ext cx="7696201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2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5. </a:t>
            </a:r>
            <a:r>
              <a:rPr lang="pt-BR" b="1" dirty="0" smtClean="0"/>
              <a:t>Trava para exclusão e Alteração do Pedido de Vendas.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Possibilidade de alteração no pedido de Venda, mediante autorização Especial. 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074" name="Imagem 6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520" y="2150069"/>
            <a:ext cx="8121386" cy="5377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7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7. Integração CIASHOP.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Nova integração com um novo fornecedor de E-commerce.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44" y="2150069"/>
            <a:ext cx="6017895" cy="601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6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7445</TotalTime>
  <Words>317</Words>
  <Application>Microsoft Office PowerPoint</Application>
  <PresentationFormat>Personalizar</PresentationFormat>
  <Paragraphs>174</Paragraphs>
  <Slides>15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1 -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Jose Carlos Souza Filho</cp:lastModifiedBy>
  <cp:revision>430</cp:revision>
  <dcterms:created xsi:type="dcterms:W3CDTF">2014-01-10T13:03:06Z</dcterms:created>
  <dcterms:modified xsi:type="dcterms:W3CDTF">2015-04-06T17:47:18Z</dcterms:modified>
</cp:coreProperties>
</file>