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31" r:id="rId2"/>
    <p:sldId id="454" r:id="rId3"/>
    <p:sldId id="266" r:id="rId4"/>
    <p:sldId id="455" r:id="rId5"/>
    <p:sldId id="456" r:id="rId6"/>
    <p:sldId id="457" r:id="rId7"/>
    <p:sldId id="459" r:id="rId8"/>
    <p:sldId id="460" r:id="rId9"/>
    <p:sldId id="461" r:id="rId10"/>
    <p:sldId id="476" r:id="rId11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79828" autoAdjust="0"/>
  </p:normalViewPr>
  <p:slideViewPr>
    <p:cSldViewPr snapToGrid="0" snapToObjects="1">
      <p:cViewPr varScale="1">
        <p:scale>
          <a:sx n="57" d="100"/>
          <a:sy n="57" d="100"/>
        </p:scale>
        <p:origin x="126" y="822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–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</a:t>
            </a:r>
            <a:r>
              <a:rPr lang="pt-BR" dirty="0" smtClean="0"/>
              <a:t>Varejo</a:t>
            </a:r>
            <a:endParaRPr lang="pt-BR" dirty="0"/>
          </a:p>
          <a:p>
            <a:r>
              <a:rPr lang="pt-BR" dirty="0" err="1" smtClean="0"/>
              <a:t>Roadshow</a:t>
            </a:r>
            <a:endParaRPr lang="pt-BR" dirty="0"/>
          </a:p>
          <a:p>
            <a:r>
              <a:rPr lang="pt-BR" dirty="0" smtClean="0"/>
              <a:t>Versão 12.1.8.00 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0372724" y="1325881"/>
            <a:ext cx="4755987" cy="594360"/>
          </a:xfrm>
          <a:prstGeom prst="rect">
            <a:avLst/>
          </a:prstGeom>
        </p:spPr>
        <p:txBody>
          <a:bodyPr anchor="ctr"/>
          <a:lstStyle>
            <a:lvl1pPr algn="l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FFFFFF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José Carlos de Souza FH</a:t>
            </a:r>
            <a:endParaRPr lang="pt-BR" dirty="0"/>
          </a:p>
        </p:txBody>
      </p:sp>
      <p:sp>
        <p:nvSpPr>
          <p:cNvPr id="9" name="Espaço Reservado para Texto 2"/>
          <p:cNvSpPr txBox="1">
            <a:spLocks/>
          </p:cNvSpPr>
          <p:nvPr/>
        </p:nvSpPr>
        <p:spPr>
          <a:xfrm>
            <a:off x="10374576" y="1965961"/>
            <a:ext cx="4754136" cy="979633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Coordenador de Desenvolvimento de Software</a:t>
            </a:r>
          </a:p>
          <a:p>
            <a:endParaRPr lang="pt-BR" dirty="0"/>
          </a:p>
        </p:txBody>
      </p:sp>
      <p:sp>
        <p:nvSpPr>
          <p:cNvPr id="10" name="Espaço Reservado para Texto 3"/>
          <p:cNvSpPr txBox="1">
            <a:spLocks/>
          </p:cNvSpPr>
          <p:nvPr/>
        </p:nvSpPr>
        <p:spPr>
          <a:xfrm>
            <a:off x="10374576" y="2945595"/>
            <a:ext cx="4754136" cy="460252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1CB5C5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818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 panose="020B06060202020A0204" pitchFamily="34" charset="0"/>
              </a:rPr>
              <a:t>NOVAS FUNCIONALIDADES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 panose="020B06060202020A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474" y="1861308"/>
            <a:ext cx="1984252" cy="20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28" descr="Icone-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951" y="2684402"/>
            <a:ext cx="1781649" cy="1781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bg1">
                    <a:lumMod val="50000"/>
                  </a:schemeClr>
                </a:solidFill>
              </a:rPr>
              <a:t>1. IMPRESSORA NÃO FISCAL SWEDA – IMPRESSÃO NFC-E E S@T.</a:t>
            </a:r>
            <a:endParaRPr lang="pt-BR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601799" y="430026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da impressora Sweda para impressões de NFC-e e S@T.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491" y="928073"/>
            <a:ext cx="7772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5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 bwMode="auto">
          <a:xfrm>
            <a:off x="601799" y="4146380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de importação automática para clientes, que utilizam a integração via arquivo XML. (e-commerce).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08540"/>
            <a:ext cx="7052614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 IMPORTAÇÃO AUTOMÁTICA DO XML – INTEGRAÇÃO E-COMMERCE.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125" y="2106303"/>
            <a:ext cx="631507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94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915196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3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LEMBRETE DE ATUALIZAÇÃO DISPONIVEL.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146379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do cliente atualizar o sistema, a partir de uma nova versão disponível.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236" y="1134830"/>
            <a:ext cx="8228816" cy="6332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952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57996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5. NT 002/003 para NFC-e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 bwMode="auto">
          <a:xfrm>
            <a:off x="601799" y="4146379"/>
            <a:ext cx="57075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Adequação do Layout da NFC-e de acordo com as normas técnicas 002/ 003.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 </a:t>
            </a:r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Vigência 01/12/2015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402" y="1998601"/>
            <a:ext cx="7243632" cy="512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93209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6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RELATÓRIO DE VENDAS COM ITENS CANCELADOS.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799" y="4313051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de relatório </a:t>
            </a:r>
            <a:r>
              <a:rPr lang="pt-BR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somente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 com itens cancelados.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244" y="2066925"/>
            <a:ext cx="8251340" cy="5425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261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1254409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7. 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EC87/2015 EMENDA CONSTITUCIONAL (DIVISÃO DE IMPOSTOS).</a:t>
            </a:r>
            <a:endParaRPr lang="pt-BR" sz="2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313051"/>
            <a:ext cx="57075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Inclusão dos destaques dos impostos para notas de operações interestaduais de acordo com  a EC 87/2015.</a:t>
            </a: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Vigência </a:t>
            </a:r>
            <a:r>
              <a:rPr lang="pt-B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01/01/2016</a:t>
            </a:r>
            <a:endParaRPr lang="pt-BR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800" y="1998000"/>
            <a:ext cx="7243200" cy="52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87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9757</TotalTime>
  <Words>173</Words>
  <Application>Microsoft Office PowerPoint</Application>
  <PresentationFormat>Personalizar</PresentationFormat>
  <Paragraphs>27</Paragraphs>
  <Slides>10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–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Adriana Lima de Sousa</cp:lastModifiedBy>
  <cp:revision>531</cp:revision>
  <dcterms:created xsi:type="dcterms:W3CDTF">2014-01-10T13:03:06Z</dcterms:created>
  <dcterms:modified xsi:type="dcterms:W3CDTF">2016-06-06T13:26:59Z</dcterms:modified>
</cp:coreProperties>
</file>