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331" r:id="rId2"/>
    <p:sldId id="454" r:id="rId3"/>
    <p:sldId id="266" r:id="rId4"/>
    <p:sldId id="455" r:id="rId5"/>
    <p:sldId id="456" r:id="rId6"/>
    <p:sldId id="457" r:id="rId7"/>
    <p:sldId id="459" r:id="rId8"/>
    <p:sldId id="460" r:id="rId9"/>
    <p:sldId id="461" r:id="rId10"/>
    <p:sldId id="476" r:id="rId11"/>
  </p:sldIdLst>
  <p:sldSz cx="16249650" cy="9144000"/>
  <p:notesSz cx="6858000" cy="9144000"/>
  <p:defaultTextStyle>
    <a:defPPr>
      <a:defRPr lang="en-US"/>
    </a:defPPr>
    <a:lvl1pPr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1pPr>
    <a:lvl2pPr marL="725488" indent="-268288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2pPr>
    <a:lvl3pPr marL="1450975" indent="-536575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3pPr>
    <a:lvl4pPr marL="2176463" indent="-804863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4pPr>
    <a:lvl5pPr marL="2901950" indent="-1073150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5pPr>
    <a:lvl6pPr marL="22860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6pPr>
    <a:lvl7pPr marL="27432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7pPr>
    <a:lvl8pPr marL="32004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8pPr>
    <a:lvl9pPr marL="36576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25">
          <p15:clr>
            <a:srgbClr val="A4A3A4"/>
          </p15:clr>
        </p15:guide>
        <p15:guide id="2" pos="511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1CB5C5"/>
    <a:srgbClr val="019ABE"/>
    <a:srgbClr val="00739C"/>
    <a:srgbClr val="4A5C61"/>
    <a:srgbClr val="EC9B3C"/>
    <a:srgbClr val="FF2B33"/>
    <a:srgbClr val="223E4C"/>
    <a:srgbClr val="1F3844"/>
    <a:srgbClr val="1432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Estilo Médio 3 - Ênfas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Estilo Escuro 1 - Ênfas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Estilo Escuro 1 - Ênfase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79828" autoAdjust="0"/>
  </p:normalViewPr>
  <p:slideViewPr>
    <p:cSldViewPr snapToGrid="0" snapToObjects="1">
      <p:cViewPr varScale="1">
        <p:scale>
          <a:sx n="57" d="100"/>
          <a:sy n="57" d="100"/>
        </p:scale>
        <p:origin x="126" y="822"/>
      </p:cViewPr>
      <p:guideLst>
        <p:guide orient="horz" pos="3525"/>
        <p:guide pos="51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95450B-EB12-4B4F-9EA6-1BEE48EC9613}" type="datetime1">
              <a:rPr lang="en-US"/>
              <a:pPr/>
              <a:t>1/19/2016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7303802-B1C5-4F7A-AAC0-8B0D8219AD6F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466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dirty="0" smtClean="0">
              <a:ea typeface="ヒラギノ角ゴ Pro W3" pitchFamily="-84" charset="-128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E0C5FFE-B865-4CB0-BDE1-F3A4F6F261ED}" type="slidenum">
              <a:rPr lang="en-US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301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352972" y="4719638"/>
            <a:ext cx="8050455" cy="430212"/>
          </a:xfrm>
          <a:prstGeom prst="rect">
            <a:avLst/>
          </a:prstGeom>
        </p:spPr>
        <p:txBody>
          <a:bodyPr anchor="ctr"/>
          <a:lstStyle>
            <a:lvl1pPr algn="r">
              <a:defRPr sz="2200" b="1">
                <a:solidFill>
                  <a:srgbClr val="1CB5C5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SOBRENOME, MÊS ANO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52972" y="1331913"/>
            <a:ext cx="8050455" cy="2444321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6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3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170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4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511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5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862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>
            <a:spLocks noChangeArrowheads="1"/>
          </p:cNvSpPr>
          <p:nvPr userDrawn="1"/>
        </p:nvSpPr>
        <p:spPr bwMode="auto">
          <a:xfrm>
            <a:off x="10372725" y="5010150"/>
            <a:ext cx="499903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>
                <a:solidFill>
                  <a:srgbClr val="1CB5C5"/>
                </a:solidFill>
                <a:latin typeface="Arial Narrow"/>
                <a:cs typeface="Arial Narrow"/>
              </a:rPr>
              <a:t>Obrigado ;)</a:t>
            </a:r>
          </a:p>
        </p:txBody>
      </p:sp>
      <p:pic>
        <p:nvPicPr>
          <p:cNvPr id="5" name="Picture 7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250238" y="1789113"/>
            <a:ext cx="1706562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0372725" y="1765201"/>
            <a:ext cx="4754136" cy="558800"/>
          </a:xfrm>
          <a:prstGeom prst="rect">
            <a:avLst/>
          </a:prstGeom>
        </p:spPr>
        <p:txBody>
          <a:bodyPr anchor="ctr"/>
          <a:lstStyle>
            <a:lvl1pPr algn="l">
              <a:defRPr sz="32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10372726" y="2240456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+55 (00) 0000-0000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10374576" y="3014468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1CB5C5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nome.sobrenome@totvs.com.br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26769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634038" y="1851025"/>
            <a:ext cx="1981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8124825" y="4572000"/>
            <a:ext cx="6852790" cy="4083262"/>
          </a:xfrm>
          <a:prstGeom prst="rect">
            <a:avLst/>
          </a:prstGeom>
        </p:spPr>
        <p:txBody>
          <a:bodyPr/>
          <a:lstStyle>
            <a:lvl1pPr marL="457200" indent="-457200">
              <a:spcBef>
                <a:spcPts val="50"/>
              </a:spcBef>
              <a:buFont typeface="+mj-lt"/>
              <a:buAutoNum type="arabicPeriod"/>
              <a:defRPr sz="22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837" indent="-514350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5325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90813" indent="-514350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6300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TEXT</a:t>
            </a:r>
          </a:p>
          <a:p>
            <a:pPr lvl="0"/>
            <a:endParaRPr lang="en-US" dirty="0" smtClean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8124825" y="1331912"/>
            <a:ext cx="5272576" cy="301242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62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HOJE FALAREMOS SOBRE</a:t>
            </a:r>
          </a:p>
        </p:txBody>
      </p:sp>
    </p:spTree>
    <p:extLst>
      <p:ext uri="{BB962C8B-B14F-4D97-AF65-F5344CB8AC3E}">
        <p14:creationId xmlns:p14="http://schemas.microsoft.com/office/powerpoint/2010/main" val="194820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ande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1799" y="2090861"/>
            <a:ext cx="15046049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456408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idx="14"/>
          </p:nvPr>
        </p:nvSpPr>
        <p:spPr>
          <a:xfrm>
            <a:off x="601800" y="4546600"/>
            <a:ext cx="362616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6223000" y="1632675"/>
            <a:ext cx="9448800" cy="6935955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>
                <a:solidFill>
                  <a:srgbClr val="4A5C6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9" name="Picture 8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735993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in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0"/>
            <a:ext cx="439420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9" name="Picture 8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165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0" y="0"/>
            <a:ext cx="752475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" name="Text Placeholder 2"/>
          <p:cNvSpPr>
            <a:spLocks noGrp="1"/>
          </p:cNvSpPr>
          <p:nvPr>
            <p:ph type="body" idx="14"/>
          </p:nvPr>
        </p:nvSpPr>
        <p:spPr>
          <a:xfrm>
            <a:off x="601800" y="2090861"/>
            <a:ext cx="594903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121885" y="378639"/>
            <a:ext cx="7525964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8121885" y="2090861"/>
            <a:ext cx="7525963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7" name="Picture 16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077007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17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762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52" r:id="rId4"/>
    <p:sldLayoutId id="2147483655" r:id="rId5"/>
    <p:sldLayoutId id="2147483653" r:id="rId6"/>
    <p:sldLayoutId id="2147483654" r:id="rId7"/>
    <p:sldLayoutId id="2147483651" r:id="rId8"/>
    <p:sldLayoutId id="2147483659" r:id="rId9"/>
    <p:sldLayoutId id="2147483658" r:id="rId10"/>
    <p:sldLayoutId id="2147483657" r:id="rId11"/>
    <p:sldLayoutId id="2147483660" r:id="rId12"/>
    <p:sldLayoutId id="2147483656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25488" rtl="0" eaLnBrk="0" fontAlgn="base" hangingPunct="0">
        <a:spcBef>
          <a:spcPct val="0"/>
        </a:spcBef>
        <a:spcAft>
          <a:spcPct val="0"/>
        </a:spcAft>
        <a:defRPr sz="7000" kern="1200">
          <a:solidFill>
            <a:schemeClr val="tx1"/>
          </a:solidFill>
          <a:latin typeface="+mj-lt"/>
          <a:ea typeface="ヒラギノ角ゴ Pro W3" pitchFamily="-107" charset="-128"/>
          <a:cs typeface="ヒラギノ角ゴ Pro W3" pitchFamily="-107" charset="-128"/>
        </a:defRPr>
      </a:lvl1pPr>
      <a:lvl2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2pPr>
      <a:lvl3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3pPr>
      <a:lvl4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4pPr>
      <a:lvl5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5pPr>
      <a:lvl6pPr marL="4572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6pPr>
      <a:lvl7pPr marL="9144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7pPr>
      <a:lvl8pPr marL="13716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8pPr>
      <a:lvl9pPr marL="18288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9pPr>
    </p:titleStyle>
    <p:bodyStyle>
      <a:lvl1pPr marL="542925" indent="-542925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pitchFamily="-107" charset="-128"/>
        </a:defRPr>
      </a:lvl1pPr>
      <a:lvl2pPr marL="1177925" indent="-452438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44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2pPr>
      <a:lvl3pPr marL="1812925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3pPr>
      <a:lvl4pPr marL="2538413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4pPr>
      <a:lvl5pPr marL="3263900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5pPr>
      <a:lvl6pPr marL="399041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1594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41480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167011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2553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5106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176592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0212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2765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353184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07871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0424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Jose.filho@totvs.com.br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SÉRIE 1 – VAREJO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5867400" y="1331913"/>
            <a:ext cx="9536027" cy="2920047"/>
          </a:xfrm>
        </p:spPr>
        <p:txBody>
          <a:bodyPr/>
          <a:lstStyle/>
          <a:p>
            <a:r>
              <a:rPr lang="pt-BR" dirty="0" smtClean="0"/>
              <a:t>TOTVS </a:t>
            </a:r>
            <a:r>
              <a:rPr lang="pt-BR" dirty="0"/>
              <a:t>- Série 1 Varejo </a:t>
            </a:r>
            <a:r>
              <a:rPr lang="pt-BR" dirty="0" smtClean="0"/>
              <a:t>Roadshow </a:t>
            </a:r>
            <a:r>
              <a:rPr lang="pt-BR" dirty="0"/>
              <a:t>- </a:t>
            </a:r>
            <a:r>
              <a:rPr lang="pt-BR" dirty="0" smtClean="0"/>
              <a:t>Versão </a:t>
            </a:r>
            <a:r>
              <a:rPr lang="pt-BR" dirty="0" smtClean="0"/>
              <a:t>12.1.8.02</a:t>
            </a:r>
            <a:endParaRPr lang="en-US" dirty="0"/>
          </a:p>
          <a:p>
            <a:endParaRPr lang="pt-BR" cap="al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372724" y="1325881"/>
            <a:ext cx="4755987" cy="594360"/>
          </a:xfrm>
        </p:spPr>
        <p:txBody>
          <a:bodyPr/>
          <a:lstStyle/>
          <a:p>
            <a:r>
              <a:rPr lang="pt-BR" dirty="0" smtClean="0"/>
              <a:t>José Carlos de Souza FH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3"/>
          </p:nvPr>
        </p:nvSpPr>
        <p:spPr>
          <a:xfrm>
            <a:off x="10374576" y="1965961"/>
            <a:ext cx="4754136" cy="979633"/>
          </a:xfrm>
        </p:spPr>
        <p:txBody>
          <a:bodyPr/>
          <a:lstStyle/>
          <a:p>
            <a:r>
              <a:rPr lang="pt-BR" dirty="0" smtClean="0"/>
              <a:t>SÉRIE 1 / FLY 01</a:t>
            </a:r>
            <a:br>
              <a:rPr lang="pt-BR" dirty="0" smtClean="0"/>
            </a:br>
            <a:r>
              <a:rPr lang="pt-BR" dirty="0" smtClean="0"/>
              <a:t> (11) 4322-9189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4"/>
          </p:nvPr>
        </p:nvSpPr>
        <p:spPr>
          <a:xfrm>
            <a:off x="10374576" y="2945595"/>
            <a:ext cx="4754136" cy="460252"/>
          </a:xfrm>
        </p:spPr>
        <p:txBody>
          <a:bodyPr/>
          <a:lstStyle/>
          <a:p>
            <a:r>
              <a:rPr lang="pt-BR" dirty="0" smtClean="0">
                <a:hlinkClick r:id="rId2"/>
              </a:rPr>
              <a:t>Jose.filho@totvs.com.br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98186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8124825" y="1331913"/>
            <a:ext cx="4999038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  <a:cs typeface="Arial Narrow"/>
              </a:rPr>
              <a:t>HOJE FALAREMOS SOBRE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8124825" y="4572000"/>
            <a:ext cx="6852790" cy="4083262"/>
          </a:xfrm>
          <a:prstGeom prst="rect">
            <a:avLst/>
          </a:prstGeom>
        </p:spPr>
        <p:txBody>
          <a:bodyPr/>
          <a:lstStyle/>
          <a:p>
            <a:r>
              <a:rPr lang="pt-BR" sz="2000" dirty="0" smtClean="0">
                <a:solidFill>
                  <a:schemeClr val="bg1">
                    <a:lumMod val="50000"/>
                  </a:schemeClr>
                </a:solidFill>
                <a:latin typeface="Arial Narrow" panose="020B06060202020A0204" pitchFamily="34" charset="0"/>
              </a:rPr>
              <a:t>NOVAS FUNCIONALIDADES</a:t>
            </a:r>
            <a:endParaRPr lang="pt-BR" sz="2000" dirty="0">
              <a:solidFill>
                <a:schemeClr val="bg1">
                  <a:lumMod val="50000"/>
                </a:schemeClr>
              </a:solidFill>
              <a:latin typeface="Arial Narrow" panose="020B06060202020A0204" pitchFamily="34" charset="0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474" y="1861308"/>
            <a:ext cx="1984252" cy="2029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95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777049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NOVAS FUNCIONALIDADES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  <p:pic>
        <p:nvPicPr>
          <p:cNvPr id="4" name="Picture 28" descr="Icone-0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2951" y="2684402"/>
            <a:ext cx="1781649" cy="178164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601799" y="1134830"/>
            <a:ext cx="4991281" cy="826705"/>
          </a:xfrm>
          <a:prstGeom prst="rect">
            <a:avLst/>
          </a:prstGeom>
        </p:spPr>
        <p:txBody>
          <a:bodyPr/>
          <a:lstStyle/>
          <a:p>
            <a:pPr marL="0" indent="0" algn="just">
              <a:buNone/>
            </a:pPr>
            <a:r>
              <a:rPr lang="pt-BR" sz="2400" i="1" dirty="0" smtClean="0">
                <a:solidFill>
                  <a:schemeClr val="bg1">
                    <a:lumMod val="50000"/>
                  </a:schemeClr>
                </a:solidFill>
              </a:rPr>
              <a:t>1. IMPRESSORA NÃO FISCAL SWEDA – IMPRESSÃO NFC-E E S@T.</a:t>
            </a:r>
            <a:endParaRPr lang="pt-BR" sz="2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CaixaDeTexto 15"/>
          <p:cNvSpPr txBox="1"/>
          <p:nvPr/>
        </p:nvSpPr>
        <p:spPr bwMode="auto">
          <a:xfrm>
            <a:off x="601799" y="4300267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Inclusão da impressora Sweda para impressões de NFC-e e S@T.</a:t>
            </a:r>
            <a:endParaRPr lang="pt-BR" sz="2000" dirty="0">
              <a:solidFill>
                <a:schemeClr val="bg1">
                  <a:lumMod val="50000"/>
                </a:schemeClr>
              </a:solidFill>
              <a:latin typeface="Arial Narrow"/>
              <a:cs typeface="Arial Narrow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7491" y="928073"/>
            <a:ext cx="7772400" cy="777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55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 bwMode="auto">
          <a:xfrm>
            <a:off x="601799" y="4146380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Inclusão de importação automática para clientes, que utilizam a integração via arquivo XML. (e-commerce).</a:t>
            </a:r>
            <a:endParaRPr lang="pt-BR" sz="2000" dirty="0">
              <a:solidFill>
                <a:schemeClr val="bg1">
                  <a:lumMod val="50000"/>
                </a:schemeClr>
              </a:solidFill>
              <a:latin typeface="Arial Narrow"/>
              <a:cs typeface="Arial Narrow"/>
            </a:endParaRPr>
          </a:p>
        </p:txBody>
      </p:sp>
      <p:sp>
        <p:nvSpPr>
          <p:cNvPr id="7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08540"/>
            <a:ext cx="7052614" cy="853016"/>
          </a:xfrm>
        </p:spPr>
        <p:txBody>
          <a:bodyPr/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2. IMPORTAÇÃO AUTOMÁTICA DO XML – INTEGRAÇÃO E-COMMERCE.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8125" y="2106303"/>
            <a:ext cx="631507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949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601799" y="1134830"/>
            <a:ext cx="4991281" cy="915196"/>
          </a:xfrm>
          <a:prstGeom prst="rect">
            <a:avLst/>
          </a:prstGeom>
        </p:spPr>
        <p:txBody>
          <a:bodyPr/>
          <a:lstStyle/>
          <a:p>
            <a:pPr marL="0" indent="0" algn="just">
              <a:buNone/>
            </a:pPr>
            <a:r>
              <a:rPr lang="pt-BR" sz="24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A0204" pitchFamily="34" charset="0"/>
              </a:rPr>
              <a:t>3</a:t>
            </a:r>
            <a:r>
              <a:rPr lang="pt-BR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A0204" pitchFamily="34" charset="0"/>
              </a:rPr>
              <a:t>. </a:t>
            </a:r>
            <a:r>
              <a:rPr lang="pt-BR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A0204" pitchFamily="34" charset="0"/>
              </a:rPr>
              <a:t>LEMBRETE DE ATUALIZAÇÃO DISPONIVEL.</a:t>
            </a:r>
          </a:p>
        </p:txBody>
      </p:sp>
      <p:sp>
        <p:nvSpPr>
          <p:cNvPr id="9" name="CaixaDeTexto 8"/>
          <p:cNvSpPr txBox="1"/>
          <p:nvPr/>
        </p:nvSpPr>
        <p:spPr bwMode="auto">
          <a:xfrm>
            <a:off x="601799" y="4146379"/>
            <a:ext cx="57075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Opção do cliente atualizar o sistema, a partir de uma nova versão disponível.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1236" y="1134830"/>
            <a:ext cx="8228816" cy="63323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59529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601799" y="1134830"/>
            <a:ext cx="4991281" cy="457996"/>
          </a:xfrm>
          <a:prstGeom prst="rect">
            <a:avLst/>
          </a:prstGeom>
        </p:spPr>
        <p:txBody>
          <a:bodyPr/>
          <a:lstStyle/>
          <a:p>
            <a:pPr marL="0" indent="0" algn="just">
              <a:buNone/>
            </a:pPr>
            <a:r>
              <a:rPr lang="pt-BR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A0204" pitchFamily="34" charset="0"/>
              </a:rPr>
              <a:t>5. NT 002/003 para NFC-e</a:t>
            </a:r>
            <a:endParaRPr lang="pt-BR" sz="2400" dirty="0">
              <a:solidFill>
                <a:schemeClr val="tx1">
                  <a:lumMod val="50000"/>
                  <a:lumOff val="50000"/>
                </a:schemeClr>
              </a:solidFill>
              <a:latin typeface="Arial Narrow" panose="020B06060202020A0204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 bwMode="auto">
          <a:xfrm>
            <a:off x="601799" y="4146379"/>
            <a:ext cx="570756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Adequação do Layout da NFC-e de acordo com as normas técnicas 002/ 003.</a:t>
            </a:r>
            <a:r>
              <a:rPr lang="pt-BR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 </a:t>
            </a:r>
            <a:endParaRPr lang="pt-BR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Arial Narrow"/>
              <a:cs typeface="Arial Narrow"/>
            </a:endParaRPr>
          </a:p>
          <a:p>
            <a:pPr algn="just"/>
            <a:endParaRPr lang="pt-BR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Arial Narrow"/>
              <a:cs typeface="Arial Narrow"/>
            </a:endParaRPr>
          </a:p>
          <a:p>
            <a:pPr algn="just"/>
            <a:r>
              <a:rPr lang="pt-BR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Vigência 01/12/2015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402" y="1998601"/>
            <a:ext cx="7243632" cy="5124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639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601799" y="1134830"/>
            <a:ext cx="4991281" cy="932095"/>
          </a:xfrm>
          <a:prstGeom prst="rect">
            <a:avLst/>
          </a:prstGeom>
        </p:spPr>
        <p:txBody>
          <a:bodyPr/>
          <a:lstStyle/>
          <a:p>
            <a:pPr marL="0" indent="0" algn="just">
              <a:buNone/>
            </a:pPr>
            <a:r>
              <a:rPr lang="pt-BR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A0204" pitchFamily="34" charset="0"/>
              </a:rPr>
              <a:t>6</a:t>
            </a:r>
            <a:r>
              <a:rPr lang="pt-BR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A0204" pitchFamily="34" charset="0"/>
              </a:rPr>
              <a:t>. RELATÓRIO DE VENDAS COM ITENS CANCELADOS.</a:t>
            </a:r>
            <a:endParaRPr lang="pt-BR" sz="2400" dirty="0">
              <a:solidFill>
                <a:schemeClr val="tx1">
                  <a:lumMod val="50000"/>
                  <a:lumOff val="50000"/>
                </a:schemeClr>
              </a:solidFill>
              <a:latin typeface="Arial Narrow" panose="020B06060202020A0204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 bwMode="auto">
          <a:xfrm>
            <a:off x="601799" y="4313051"/>
            <a:ext cx="57075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Opção de relatório </a:t>
            </a:r>
            <a:r>
              <a:rPr lang="pt-BR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somente</a:t>
            </a:r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 com itens cancelados.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8244" y="2066925"/>
            <a:ext cx="8251340" cy="5425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32612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601799" y="1134830"/>
            <a:ext cx="4991281" cy="1254409"/>
          </a:xfrm>
          <a:prstGeom prst="rect">
            <a:avLst/>
          </a:prstGeom>
        </p:spPr>
        <p:txBody>
          <a:bodyPr/>
          <a:lstStyle/>
          <a:p>
            <a:pPr marL="0" indent="0" algn="just">
              <a:buNone/>
            </a:pPr>
            <a:r>
              <a:rPr lang="pt-BR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A0204" pitchFamily="34" charset="0"/>
              </a:rPr>
              <a:t>7. </a:t>
            </a:r>
            <a:r>
              <a:rPr lang="pt-BR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EC87/2015 EMENDA CONSTITUCIONAL (DIVISÃO DE IMPOSTOS).</a:t>
            </a:r>
            <a:endParaRPr lang="pt-BR" sz="24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 bwMode="auto">
          <a:xfrm>
            <a:off x="601799" y="4313051"/>
            <a:ext cx="570756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Inclusão dos destaques dos impostos para notas de operações interestaduais de acordo com  a EC 87/2015.</a:t>
            </a:r>
          </a:p>
          <a:p>
            <a:pPr algn="just"/>
            <a:endParaRPr lang="pt-BR" sz="2000" dirty="0">
              <a:solidFill>
                <a:schemeClr val="tx1">
                  <a:lumMod val="50000"/>
                  <a:lumOff val="50000"/>
                </a:schemeClr>
              </a:solidFill>
              <a:latin typeface="Arial Narrow"/>
              <a:cs typeface="Arial Narrow"/>
            </a:endParaRPr>
          </a:p>
          <a:p>
            <a:pPr algn="just"/>
            <a:r>
              <a:rPr lang="pt-BR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Vigência </a:t>
            </a:r>
            <a:r>
              <a:rPr lang="pt-BR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/>
                <a:cs typeface="Arial Narrow"/>
              </a:rPr>
              <a:t>01/01/2016</a:t>
            </a:r>
            <a:endParaRPr lang="pt-BR" sz="2000" b="1" dirty="0">
              <a:solidFill>
                <a:schemeClr val="tx1">
                  <a:lumMod val="50000"/>
                  <a:lumOff val="50000"/>
                </a:schemeClr>
              </a:solidFill>
              <a:latin typeface="Arial Narrow"/>
              <a:cs typeface="Arial Narrow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8800" y="1998000"/>
            <a:ext cx="7243200" cy="5215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870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wrap="square">
        <a:spAutoFit/>
      </a:bodyPr>
      <a:lstStyle>
        <a:defPPr>
          <a:defRPr sz="2800" dirty="0" err="1" smtClean="0">
            <a:solidFill>
              <a:srgbClr val="4A5C61"/>
            </a:solidFill>
            <a:latin typeface="Arial Narrow"/>
            <a:cs typeface="Arial Narrow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9748</TotalTime>
  <Words>174</Words>
  <Application>Microsoft Office PowerPoint</Application>
  <PresentationFormat>Personalizar</PresentationFormat>
  <Paragraphs>25</Paragraphs>
  <Slides>10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7" baseType="lpstr">
      <vt:lpstr>Arial</vt:lpstr>
      <vt:lpstr>Arial Narrow</vt:lpstr>
      <vt:lpstr>Calibri</vt:lpstr>
      <vt:lpstr>Courier New</vt:lpstr>
      <vt:lpstr>Lucida Grande</vt:lpstr>
      <vt:lpstr>ヒラギノ角ゴ Pro W3</vt:lpstr>
      <vt:lpstr>Office Theme</vt:lpstr>
      <vt:lpstr>SÉRIE 1 – VAREJO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José Carlos de Souza FH</vt:lpstr>
    </vt:vector>
  </TitlesOfParts>
  <Company>OZ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Thiago Alves Soares</dc:creator>
  <cp:lastModifiedBy>Michael Souza de oliveira</cp:lastModifiedBy>
  <cp:revision>528</cp:revision>
  <dcterms:created xsi:type="dcterms:W3CDTF">2014-01-10T13:03:06Z</dcterms:created>
  <dcterms:modified xsi:type="dcterms:W3CDTF">2016-01-19T21:09:35Z</dcterms:modified>
</cp:coreProperties>
</file>