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331" r:id="rId2"/>
    <p:sldId id="454" r:id="rId3"/>
    <p:sldId id="266" r:id="rId4"/>
    <p:sldId id="477" r:id="rId5"/>
    <p:sldId id="478" r:id="rId6"/>
    <p:sldId id="479" r:id="rId7"/>
    <p:sldId id="480" r:id="rId8"/>
    <p:sldId id="481" r:id="rId9"/>
    <p:sldId id="482" r:id="rId10"/>
    <p:sldId id="483" r:id="rId11"/>
    <p:sldId id="484" r:id="rId12"/>
    <p:sldId id="485" r:id="rId13"/>
    <p:sldId id="486" r:id="rId14"/>
    <p:sldId id="476" r:id="rId15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B5C5"/>
    <a:srgbClr val="019ABE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79828" autoAdjust="0"/>
  </p:normalViewPr>
  <p:slideViewPr>
    <p:cSldViewPr snapToGrid="0" snapToObjects="1">
      <p:cViewPr varScale="1">
        <p:scale>
          <a:sx n="57" d="100"/>
          <a:sy n="57" d="100"/>
        </p:scale>
        <p:origin x="126" y="822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6/6/2016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01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– VAREJO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867400" y="1331913"/>
            <a:ext cx="9536027" cy="2920047"/>
          </a:xfrm>
        </p:spPr>
        <p:txBody>
          <a:bodyPr/>
          <a:lstStyle/>
          <a:p>
            <a:r>
              <a:rPr lang="pt-BR" dirty="0" smtClean="0"/>
              <a:t>TOTVS </a:t>
            </a:r>
            <a:r>
              <a:rPr lang="pt-BR" dirty="0"/>
              <a:t>- Série 1 </a:t>
            </a:r>
            <a:r>
              <a:rPr lang="pt-BR" dirty="0" smtClean="0"/>
              <a:t>Varejo</a:t>
            </a:r>
            <a:endParaRPr lang="pt-BR" dirty="0"/>
          </a:p>
          <a:p>
            <a:r>
              <a:rPr lang="pt-BR" dirty="0" err="1" smtClean="0"/>
              <a:t>Roadshow</a:t>
            </a:r>
            <a:endParaRPr lang="pt-BR" dirty="0"/>
          </a:p>
          <a:p>
            <a:r>
              <a:rPr lang="pt-BR" smtClean="0"/>
              <a:t>Versão </a:t>
            </a:r>
            <a:r>
              <a:rPr lang="pt-BR" smtClean="0"/>
              <a:t>12.1.9.02</a:t>
            </a:r>
            <a:endParaRPr lang="pt-BR" cap="al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82670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b="1" i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.	Envio de NF-e com opções de CST</a:t>
            </a:r>
            <a:endParaRPr lang="pt-BR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 bwMode="auto">
          <a:xfrm>
            <a:off x="601799" y="4279389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Realizado otimização na rotina de faturamento para envio de CST 090 para CFOP 5922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3683" y="1585807"/>
            <a:ext cx="8202780" cy="537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42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82670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b="1" i="1" dirty="0">
                <a:solidFill>
                  <a:schemeClr val="bg1">
                    <a:lumMod val="50000"/>
                  </a:schemeClr>
                </a:solidFill>
              </a:rPr>
              <a:t>8</a:t>
            </a: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.	Inclusão de filtros de Grupo e Subgrupo para reajuste de tabela de preço</a:t>
            </a:r>
            <a:endParaRPr lang="pt-BR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 bwMode="auto">
          <a:xfrm>
            <a:off x="601799" y="430026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Inclusão de filtros de Grupo e Subgrupo para atualização de preço dos produtos.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5987" y="1600052"/>
            <a:ext cx="8624116" cy="5637174"/>
          </a:xfrm>
          <a:prstGeom prst="rect">
            <a:avLst/>
          </a:prstGeom>
        </p:spPr>
      </p:pic>
      <p:cxnSp>
        <p:nvCxnSpPr>
          <p:cNvPr id="8" name="Conector de seta reta 7"/>
          <p:cNvCxnSpPr/>
          <p:nvPr/>
        </p:nvCxnSpPr>
        <p:spPr>
          <a:xfrm>
            <a:off x="3250053" y="6068088"/>
            <a:ext cx="277999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31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82670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b="1" i="1" dirty="0">
                <a:solidFill>
                  <a:schemeClr val="bg1">
                    <a:lumMod val="50000"/>
                  </a:schemeClr>
                </a:solidFill>
              </a:rPr>
              <a:t>9</a:t>
            </a: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.	Inclusão de Status no relatório de relação de preços atualizados tabela de preços via Excel</a:t>
            </a:r>
            <a:endParaRPr lang="pt-BR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 bwMode="auto">
          <a:xfrm>
            <a:off x="361167" y="3367605"/>
            <a:ext cx="570756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  <a:p>
            <a:pPr algn="just"/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Inclusão do campo de status da importação no relatório dos produtos importados através da rotina de importar tabela de preços via Excel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371" y="2919661"/>
            <a:ext cx="8433435" cy="2219325"/>
          </a:xfrm>
          <a:prstGeom prst="rect">
            <a:avLst/>
          </a:prstGeom>
        </p:spPr>
      </p:pic>
      <p:cxnSp>
        <p:nvCxnSpPr>
          <p:cNvPr id="8" name="Conector de seta reta 7"/>
          <p:cNvCxnSpPr/>
          <p:nvPr/>
        </p:nvCxnSpPr>
        <p:spPr>
          <a:xfrm flipV="1">
            <a:off x="13833809" y="5935091"/>
            <a:ext cx="0" cy="11715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98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82670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10.	Incluir opção para eliminar somente um produto</a:t>
            </a:r>
            <a:endParaRPr lang="pt-BR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 bwMode="auto">
          <a:xfrm>
            <a:off x="331711" y="4101894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Disponibilizado opção </a:t>
            </a:r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de exclusão de produto	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7311" y="1584009"/>
            <a:ext cx="8621330" cy="5618395"/>
          </a:xfrm>
          <a:prstGeom prst="rect">
            <a:avLst/>
          </a:prstGeom>
        </p:spPr>
      </p:pic>
      <p:cxnSp>
        <p:nvCxnSpPr>
          <p:cNvPr id="7" name="Conector de seta reta 6"/>
          <p:cNvCxnSpPr/>
          <p:nvPr/>
        </p:nvCxnSpPr>
        <p:spPr>
          <a:xfrm flipV="1">
            <a:off x="4227180" y="3047512"/>
            <a:ext cx="2176112" cy="6900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96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10372724" y="1325881"/>
            <a:ext cx="4755987" cy="594360"/>
          </a:xfrm>
          <a:prstGeom prst="rect">
            <a:avLst/>
          </a:prstGeom>
        </p:spPr>
        <p:txBody>
          <a:bodyPr anchor="ctr"/>
          <a:lstStyle>
            <a:lvl1pPr algn="l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FFFFFF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 smtClean="0"/>
              <a:t>José Carlos de Souza FH.</a:t>
            </a:r>
            <a:endParaRPr lang="pt-BR" dirty="0"/>
          </a:p>
        </p:txBody>
      </p:sp>
      <p:sp>
        <p:nvSpPr>
          <p:cNvPr id="9" name="Espaço Reservado para Texto 2"/>
          <p:cNvSpPr txBox="1">
            <a:spLocks/>
          </p:cNvSpPr>
          <p:nvPr/>
        </p:nvSpPr>
        <p:spPr>
          <a:xfrm>
            <a:off x="10374576" y="1965961"/>
            <a:ext cx="4754136" cy="979633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Coordenador de Desenvolvimento de Software</a:t>
            </a:r>
          </a:p>
        </p:txBody>
      </p:sp>
      <p:sp>
        <p:nvSpPr>
          <p:cNvPr id="10" name="Espaço Reservado para Texto 3"/>
          <p:cNvSpPr txBox="1">
            <a:spLocks/>
          </p:cNvSpPr>
          <p:nvPr/>
        </p:nvSpPr>
        <p:spPr>
          <a:xfrm>
            <a:off x="10374576" y="2945595"/>
            <a:ext cx="4754136" cy="460252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rgbClr val="1CB5C5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Jose.filho@totvs.com.br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9818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/>
          <a:p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 panose="020B06060202020A0204" pitchFamily="34" charset="0"/>
              </a:rPr>
              <a:t>NOVAS FUNCIONALIDADES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 panose="020B06060202020A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474" y="1861308"/>
            <a:ext cx="1984252" cy="20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5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7704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NOVAS FUNCIONALIDADES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28" descr="Icone-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951" y="2684402"/>
            <a:ext cx="1781649" cy="17816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82670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1.	Informações Adicionais na DANFE gerada pelo Sistema</a:t>
            </a:r>
            <a:endParaRPr lang="pt-BR" sz="2400" b="1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pt-BR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243658" y="4150381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i="1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Layout DANFE otimizado para observações extensas  NF-e</a:t>
            </a:r>
            <a:endParaRPr lang="pt-BR" sz="2000" i="1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cxnSp>
        <p:nvCxnSpPr>
          <p:cNvPr id="8" name="Conector de seta reta 7"/>
          <p:cNvCxnSpPr/>
          <p:nvPr/>
        </p:nvCxnSpPr>
        <p:spPr>
          <a:xfrm>
            <a:off x="3216396" y="3065389"/>
            <a:ext cx="2934213" cy="8462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82670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b="1" i="1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.	</a:t>
            </a: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Inclusão de assinatura no carnê do crediário a partir de uma imagem</a:t>
            </a:r>
            <a:endParaRPr lang="pt-BR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243658" y="379643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i="1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Possibilidade de escolher uma imagem como assinatura do carnê do crediário</a:t>
            </a:r>
            <a:endParaRPr lang="pt-BR" sz="2000" i="1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cxnSp>
        <p:nvCxnSpPr>
          <p:cNvPr id="8" name="Conector de seta reta 7"/>
          <p:cNvCxnSpPr/>
          <p:nvPr/>
        </p:nvCxnSpPr>
        <p:spPr>
          <a:xfrm flipV="1">
            <a:off x="13105206" y="5555922"/>
            <a:ext cx="0" cy="9464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2585" y="2464260"/>
            <a:ext cx="8223315" cy="266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21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82670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3. Inclusão de Ocorrências para cadastro de clientes</a:t>
            </a:r>
            <a:endParaRPr lang="pt-BR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 bwMode="auto">
          <a:xfrm>
            <a:off x="243658" y="3987291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Inclusão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de registro de ocorrências para o cadastro de clientes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cxnSp>
        <p:nvCxnSpPr>
          <p:cNvPr id="8" name="Conector de seta reta 7"/>
          <p:cNvCxnSpPr/>
          <p:nvPr/>
        </p:nvCxnSpPr>
        <p:spPr>
          <a:xfrm flipV="1">
            <a:off x="11101494" y="4889621"/>
            <a:ext cx="0" cy="16127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187" y="1659467"/>
            <a:ext cx="8074614" cy="525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45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82670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b="1" i="1" dirty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pt-BR" sz="2400" b="1" i="1" dirty="0">
                <a:solidFill>
                  <a:schemeClr val="bg1">
                    <a:lumMod val="50000"/>
                  </a:schemeClr>
                </a:solidFill>
              </a:rPr>
              <a:t>Inclusão f</a:t>
            </a: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iltro </a:t>
            </a:r>
            <a:r>
              <a:rPr lang="pt-BR" sz="2400" b="1" i="1" dirty="0">
                <a:solidFill>
                  <a:schemeClr val="bg1">
                    <a:lumMod val="50000"/>
                  </a:schemeClr>
                </a:solidFill>
              </a:rPr>
              <a:t>de reajuste de preço por tabela Variável </a:t>
            </a:r>
            <a:endParaRPr lang="pt-BR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 bwMode="auto">
          <a:xfrm>
            <a:off x="243658" y="4150381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i="1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Inclusão de filtro de tabela variável na rotina de reajuste de preço</a:t>
            </a:r>
            <a:endParaRPr lang="pt-BR" sz="2000" i="1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cxnSp>
        <p:nvCxnSpPr>
          <p:cNvPr id="7" name="Conector de seta reta 6"/>
          <p:cNvCxnSpPr/>
          <p:nvPr/>
        </p:nvCxnSpPr>
        <p:spPr>
          <a:xfrm>
            <a:off x="3930684" y="6549939"/>
            <a:ext cx="277999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6843" y="1961535"/>
            <a:ext cx="8095827" cy="529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53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82670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b="1" i="1" dirty="0">
                <a:solidFill>
                  <a:schemeClr val="bg1">
                    <a:lumMod val="50000"/>
                  </a:schemeClr>
                </a:solidFill>
              </a:rPr>
              <a:t>5</a:t>
            </a: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.	</a:t>
            </a: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Inclusão da Rotina Cópia de produto	</a:t>
            </a:r>
            <a:endParaRPr lang="pt-BR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 bwMode="auto">
          <a:xfrm>
            <a:off x="243658" y="4150381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i="1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Inclusão de opção de criação de um novo produto a partir de um produto </a:t>
            </a:r>
            <a:r>
              <a:rPr lang="pt-BR" sz="2000" i="1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existente</a:t>
            </a:r>
            <a:endParaRPr lang="pt-BR" sz="2000" i="1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cxnSp>
        <p:nvCxnSpPr>
          <p:cNvPr id="8" name="Conector de seta reta 7"/>
          <p:cNvCxnSpPr/>
          <p:nvPr/>
        </p:nvCxnSpPr>
        <p:spPr>
          <a:xfrm>
            <a:off x="3171223" y="3552740"/>
            <a:ext cx="3009444" cy="3588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8787" y="1548182"/>
            <a:ext cx="7610475" cy="494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32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82670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b="1" i="1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</a:rPr>
              <a:t>.	Inserir na DANFE o Formato de Número da NF/Número da Parcela</a:t>
            </a:r>
            <a:endParaRPr lang="pt-BR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 bwMode="auto">
          <a:xfrm>
            <a:off x="243658" y="4286693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Layout DANFE otimizado para formato de número de parcela correspondente ao número de NF-e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cxnSp>
        <p:nvCxnSpPr>
          <p:cNvPr id="7" name="Conector de seta reta 6"/>
          <p:cNvCxnSpPr/>
          <p:nvPr/>
        </p:nvCxnSpPr>
        <p:spPr>
          <a:xfrm>
            <a:off x="2176613" y="5531446"/>
            <a:ext cx="3213534" cy="9014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219" y="2168898"/>
            <a:ext cx="9896475" cy="494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2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11618</TotalTime>
  <Words>193</Words>
  <Application>Microsoft Office PowerPoint</Application>
  <PresentationFormat>Personalizar</PresentationFormat>
  <Paragraphs>32</Paragraphs>
  <Slides>14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21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– VAREJO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Adriana Lima de Sousa</cp:lastModifiedBy>
  <cp:revision>567</cp:revision>
  <dcterms:created xsi:type="dcterms:W3CDTF">2014-01-10T13:03:06Z</dcterms:created>
  <dcterms:modified xsi:type="dcterms:W3CDTF">2016-06-07T12:43:20Z</dcterms:modified>
</cp:coreProperties>
</file>