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31" r:id="rId2"/>
    <p:sldId id="311" r:id="rId3"/>
    <p:sldId id="266" r:id="rId4"/>
    <p:sldId id="435" r:id="rId5"/>
    <p:sldId id="437" r:id="rId6"/>
    <p:sldId id="438" r:id="rId7"/>
    <p:sldId id="439" r:id="rId8"/>
    <p:sldId id="440" r:id="rId9"/>
    <p:sldId id="442" r:id="rId10"/>
    <p:sldId id="443" r:id="rId11"/>
    <p:sldId id="444" r:id="rId12"/>
    <p:sldId id="445" r:id="rId13"/>
    <p:sldId id="421" r:id="rId14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35" autoAdjust="0"/>
    <p:restoredTop sz="79828" autoAdjust="0"/>
  </p:normalViewPr>
  <p:slideViewPr>
    <p:cSldViewPr snapToGrid="0" snapToObjects="1">
      <p:cViewPr varScale="1">
        <p:scale>
          <a:sx n="55" d="100"/>
          <a:sy n="55" d="100"/>
        </p:scale>
        <p:origin x="1350" y="9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8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67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37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18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26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 Versão </a:t>
            </a:r>
            <a:r>
              <a:rPr lang="pt-BR" dirty="0" smtClean="0"/>
              <a:t>12.1.5.00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7. Inserir CPF no Inicio/ Meio e Fim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30685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</a:t>
            </a:r>
            <a:r>
              <a:rPr lang="pt-BR" dirty="0" smtClean="0"/>
              <a:t>de incluir o CPF do cliente em qualquer momento da vendas.</a:t>
            </a:r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r>
              <a:rPr lang="pt-BR" sz="2400" dirty="0" smtClean="0"/>
              <a:t>* Função disponível somente para o ECF EPSON.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73" y="2642906"/>
            <a:ext cx="7914250" cy="328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11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8. Registro de Compras (Nota de Bonificação)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39446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inclusão de Importação de XML de bonificação no registro de Compras.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28" y="602289"/>
            <a:ext cx="7640116" cy="5020376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257" y="3698171"/>
            <a:ext cx="6331635" cy="417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7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9. Permitir reservas negativas no Pedido de Vendas.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39446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Possibilitar reserva no Pedido de Vendas, mesmo que o parâmetro “Permitir estoque Negativo” esteja habilitado.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229539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2"/>
            <a:ext cx="4754136" cy="449680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485343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6774360" cy="679405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00041" cy="853016"/>
          </a:xfrm>
        </p:spPr>
        <p:txBody>
          <a:bodyPr/>
          <a:lstStyle/>
          <a:p>
            <a:r>
              <a:rPr lang="pt-BR" b="1" dirty="0" smtClean="0"/>
              <a:t>1. </a:t>
            </a:r>
            <a:r>
              <a:rPr lang="pt-BR" b="1" dirty="0" smtClean="0"/>
              <a:t>PDV - Interface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256201" cy="156210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Redefinição do Layout e Usabilidade do PDV. (Interface Visual Fly01).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7" y="1601641"/>
            <a:ext cx="8393723" cy="6295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27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2</a:t>
            </a:r>
            <a:r>
              <a:rPr lang="pt-BR" b="1" dirty="0" smtClean="0"/>
              <a:t>. </a:t>
            </a:r>
            <a:r>
              <a:rPr lang="pt-BR" b="1" dirty="0" smtClean="0"/>
              <a:t>SAT</a:t>
            </a:r>
            <a:endParaRPr lang="pt-BR" b="1" dirty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3349870"/>
          </a:xfrm>
        </p:spPr>
        <p:txBody>
          <a:bodyPr/>
          <a:lstStyle/>
          <a:p>
            <a:r>
              <a:rPr lang="pt-BR" dirty="0" smtClean="0"/>
              <a:t>Processo de Vendas, referente ao uso e aceitação do SAT.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Homologado Modelo DIMEP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Impressão Bematech no primeiro momento.</a:t>
            </a: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17" y="3137387"/>
            <a:ext cx="7121208" cy="37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974936"/>
          </a:xfrm>
        </p:spPr>
        <p:txBody>
          <a:bodyPr/>
          <a:lstStyle/>
          <a:p>
            <a:r>
              <a:rPr lang="pt-BR" b="1" dirty="0" smtClean="0"/>
              <a:t>3</a:t>
            </a:r>
            <a:r>
              <a:rPr lang="pt-BR" b="1" dirty="0" smtClean="0"/>
              <a:t>. Incorporação de Envio de SMS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2804747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Envio de SMS nas rotinas de Fechamento do Caix</a:t>
            </a:r>
            <a:r>
              <a:rPr lang="pt-BR" dirty="0" smtClean="0"/>
              <a:t>a e aviso de Estoque mínimo.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* Item perante contratação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3536">
            <a:off x="8652363" y="1859556"/>
            <a:ext cx="6654725" cy="5684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6629400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4</a:t>
            </a:r>
            <a:r>
              <a:rPr lang="pt-BR" b="1" dirty="0" smtClean="0"/>
              <a:t>. </a:t>
            </a:r>
            <a:r>
              <a:rPr lang="pt-BR" b="1" dirty="0" smtClean="0"/>
              <a:t>Demonstração do Imposto por item na DANFE.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Inclusão e destaque do Imposto do item da NF-e (Arquivo TXT) para a utilização do TSS, vamos adequar o layout.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896" y="1337872"/>
            <a:ext cx="7061841" cy="63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5</a:t>
            </a:r>
            <a:r>
              <a:rPr lang="pt-BR" b="1" dirty="0" smtClean="0"/>
              <a:t>. Relatório de Pedido de vendas, criado a opção de “Produtos não atendidos”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Inclusão do Filtro de Produtos não atendidos.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783" y="1872204"/>
            <a:ext cx="8273905" cy="5430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57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6. </a:t>
            </a:r>
            <a:r>
              <a:rPr lang="pt-BR" b="1" dirty="0" smtClean="0"/>
              <a:t>Manutenção da Grade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Criado opção de manutenção da Grade. Utilizar toda a numeração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4" y="2150069"/>
            <a:ext cx="7668695" cy="4982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356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7539</TotalTime>
  <Words>267</Words>
  <Application>Microsoft Office PowerPoint</Application>
  <PresentationFormat>Personalizar</PresentationFormat>
  <Paragraphs>168</Paragraphs>
  <Slides>13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442</cp:revision>
  <dcterms:created xsi:type="dcterms:W3CDTF">2014-01-10T13:03:06Z</dcterms:created>
  <dcterms:modified xsi:type="dcterms:W3CDTF">2015-06-08T18:12:34Z</dcterms:modified>
</cp:coreProperties>
</file>