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7.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8.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9.xml" ContentType="application/vnd.openxmlformats-officedocument.theme+xml"/>
  <Override PartName="/ppt/slideLayouts/slideLayout22.xml" ContentType="application/vnd.openxmlformats-officedocument.presentationml.slideLayout+xml"/>
  <Override PartName="/ppt/theme/theme10.xml" ContentType="application/vnd.openxmlformats-officedocument.theme+xml"/>
  <Override PartName="/ppt/slideLayouts/slideLayout2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Lst>
  <p:notesMasterIdLst>
    <p:notesMasterId r:id="rId27"/>
  </p:notesMasterIdLst>
  <p:handoutMasterIdLst>
    <p:handoutMasterId r:id="rId28"/>
  </p:handoutMasterIdLst>
  <p:sldIdLst>
    <p:sldId id="274" r:id="rId12"/>
    <p:sldId id="305" r:id="rId13"/>
    <p:sldId id="281" r:id="rId14"/>
    <p:sldId id="346" r:id="rId15"/>
    <p:sldId id="306" r:id="rId16"/>
    <p:sldId id="347" r:id="rId17"/>
    <p:sldId id="348" r:id="rId18"/>
    <p:sldId id="349" r:id="rId19"/>
    <p:sldId id="350" r:id="rId20"/>
    <p:sldId id="351" r:id="rId21"/>
    <p:sldId id="352" r:id="rId22"/>
    <p:sldId id="353" r:id="rId23"/>
    <p:sldId id="354" r:id="rId24"/>
    <p:sldId id="355" r:id="rId25"/>
    <p:sldId id="303" r:id="rId26"/>
  </p:sldIdLst>
  <p:sldSz cx="16249650" cy="9144000"/>
  <p:notesSz cx="6858000" cy="9144000"/>
  <p:embeddedFontLst>
    <p:embeddedFont>
      <p:font typeface="Lato Black" panose="020B0604020202020204" charset="0"/>
      <p:bold r:id="rId29"/>
      <p:boldItalic r:id="rId30"/>
    </p:embeddedFont>
    <p:embeddedFont>
      <p:font typeface="Arial Narrow" panose="020B0606020202030204" pitchFamily="34" charset="0"/>
      <p:regular r:id="rId31"/>
      <p:bold r:id="rId32"/>
      <p:italic r:id="rId33"/>
      <p:boldItalic r:id="rId34"/>
    </p:embeddedFont>
    <p:embeddedFont>
      <p:font typeface="Calibri" panose="020F0502020204030204" pitchFamily="34" charset="0"/>
      <p:regular r:id="rId35"/>
      <p:bold r:id="rId36"/>
      <p:italic r:id="rId37"/>
      <p:boldItalic r:id="rId38"/>
    </p:embeddedFont>
    <p:embeddedFont>
      <p:font typeface="Lato" panose="020F0502020204030203" pitchFamily="34" charset="0"/>
      <p:regular r:id="rId39"/>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07870"/>
    <a:srgbClr val="403C38"/>
    <a:srgbClr val="0D729C"/>
    <a:srgbClr val="272054"/>
    <a:srgbClr val="69A4C3"/>
    <a:srgbClr val="0C9ABE"/>
    <a:srgbClr val="C84A23"/>
    <a:srgbClr val="ED9C2E"/>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p:restoredTop sz="25921"/>
  </p:normalViewPr>
  <p:slideViewPr>
    <p:cSldViewPr snapToGrid="0" snapToObjects="1">
      <p:cViewPr varScale="1">
        <p:scale>
          <a:sx n="56" d="100"/>
          <a:sy n="56" d="100"/>
        </p:scale>
        <p:origin x="714" y="84"/>
      </p:cViewPr>
      <p:guideLst/>
    </p:cSldViewPr>
  </p:slideViewPr>
  <p:notesTextViewPr>
    <p:cViewPr>
      <p:scale>
        <a:sx n="1" d="1"/>
        <a:sy n="1" d="1"/>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font" Target="fonts/font11.fntdata"/><Relationship Id="rId21" Type="http://schemas.openxmlformats.org/officeDocument/2006/relationships/slide" Target="slides/slide10.xml"/><Relationship Id="rId34" Type="http://schemas.openxmlformats.org/officeDocument/2006/relationships/font" Target="fonts/font6.fntdata"/><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font" Target="fonts/font1.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font" Target="fonts/font5.fntdata"/><Relationship Id="rId38" Type="http://schemas.openxmlformats.org/officeDocument/2006/relationships/font" Target="fonts/font10.fntdata"/></Relationships>
</file>

<file path=ppt/diagrams/colors1.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32D8FB-E03A-422C-87E6-8C38BF2A51CF}" type="doc">
      <dgm:prSet loTypeId="urn:microsoft.com/office/officeart/2005/8/layout/arrow2" loCatId="process" qsTypeId="urn:microsoft.com/office/officeart/2005/8/quickstyle/simple4" qsCatId="simple" csTypeId="urn:microsoft.com/office/officeart/2005/8/colors/accent4_4" csCatId="accent4" phldr="1"/>
      <dgm:spPr/>
    </dgm:pt>
    <dgm:pt modelId="{E627B47B-836F-4331-868B-81F0FFAB06B9}">
      <dgm:prSet phldrT="[Texto]"/>
      <dgm:spPr/>
      <dgm:t>
        <a:bodyPr/>
        <a:lstStyle/>
        <a:p>
          <a:r>
            <a:rPr lang="pt-BR" dirty="0" smtClean="0"/>
            <a:t>2018</a:t>
          </a:r>
          <a:endParaRPr lang="pt-BR" dirty="0"/>
        </a:p>
      </dgm:t>
    </dgm:pt>
    <dgm:pt modelId="{89410E1B-E5AE-44E6-99D9-CF65D047D93E}" type="parTrans" cxnId="{6C637252-338F-47DE-BE9C-7FFF6CAF7C54}">
      <dgm:prSet/>
      <dgm:spPr/>
      <dgm:t>
        <a:bodyPr/>
        <a:lstStyle/>
        <a:p>
          <a:endParaRPr lang="pt-BR"/>
        </a:p>
      </dgm:t>
    </dgm:pt>
    <dgm:pt modelId="{5305074E-8623-4730-A483-7BD4597C17B6}" type="sibTrans" cxnId="{6C637252-338F-47DE-BE9C-7FFF6CAF7C54}">
      <dgm:prSet/>
      <dgm:spPr/>
      <dgm:t>
        <a:bodyPr/>
        <a:lstStyle/>
        <a:p>
          <a:endParaRPr lang="pt-BR"/>
        </a:p>
      </dgm:t>
    </dgm:pt>
    <dgm:pt modelId="{9E0DB9A5-27BD-4BE1-AFAB-8136BFFF2E8E}">
      <dgm:prSet phldrT="[Texto]"/>
      <dgm:spPr/>
      <dgm:t>
        <a:bodyPr/>
        <a:lstStyle/>
        <a:p>
          <a:r>
            <a:rPr lang="pt-BR" dirty="0" smtClean="0"/>
            <a:t>2019</a:t>
          </a:r>
          <a:endParaRPr lang="pt-BR" dirty="0"/>
        </a:p>
      </dgm:t>
    </dgm:pt>
    <dgm:pt modelId="{A6C72519-6277-4357-BCD0-EA16A1DCE08F}" type="parTrans" cxnId="{CAB8DDF2-0EC5-4BCF-8348-57A0DE03E34A}">
      <dgm:prSet/>
      <dgm:spPr/>
      <dgm:t>
        <a:bodyPr/>
        <a:lstStyle/>
        <a:p>
          <a:endParaRPr lang="pt-BR"/>
        </a:p>
      </dgm:t>
    </dgm:pt>
    <dgm:pt modelId="{04021C35-2768-4992-B5FE-066E59F7D98F}" type="sibTrans" cxnId="{CAB8DDF2-0EC5-4BCF-8348-57A0DE03E34A}">
      <dgm:prSet/>
      <dgm:spPr/>
      <dgm:t>
        <a:bodyPr/>
        <a:lstStyle/>
        <a:p>
          <a:endParaRPr lang="pt-BR"/>
        </a:p>
      </dgm:t>
    </dgm:pt>
    <dgm:pt modelId="{7B72D06C-76E2-446E-B5D1-34E6E77DD65D}">
      <dgm:prSet phldrT="[Texto]"/>
      <dgm:spPr/>
      <dgm:t>
        <a:bodyPr/>
        <a:lstStyle/>
        <a:p>
          <a:r>
            <a:rPr lang="pt-BR" dirty="0" smtClean="0"/>
            <a:t>2020</a:t>
          </a:r>
          <a:endParaRPr lang="pt-BR" dirty="0"/>
        </a:p>
      </dgm:t>
    </dgm:pt>
    <dgm:pt modelId="{02DA9832-4CCC-4BF2-ABCB-361E83B7EE30}" type="parTrans" cxnId="{40CC544E-0181-4786-ADDD-DA5A51AB988C}">
      <dgm:prSet/>
      <dgm:spPr/>
      <dgm:t>
        <a:bodyPr/>
        <a:lstStyle/>
        <a:p>
          <a:endParaRPr lang="pt-BR"/>
        </a:p>
      </dgm:t>
    </dgm:pt>
    <dgm:pt modelId="{E61F7089-9D78-4588-9B6A-3F0882F54B66}" type="sibTrans" cxnId="{40CC544E-0181-4786-ADDD-DA5A51AB988C}">
      <dgm:prSet/>
      <dgm:spPr/>
      <dgm:t>
        <a:bodyPr/>
        <a:lstStyle/>
        <a:p>
          <a:endParaRPr lang="pt-BR"/>
        </a:p>
      </dgm:t>
    </dgm:pt>
    <dgm:pt modelId="{E4406133-CB97-4E48-9BC8-2996F4768905}" type="pres">
      <dgm:prSet presAssocID="{A432D8FB-E03A-422C-87E6-8C38BF2A51CF}" presName="arrowDiagram" presStyleCnt="0">
        <dgm:presLayoutVars>
          <dgm:chMax val="5"/>
          <dgm:dir/>
          <dgm:resizeHandles val="exact"/>
        </dgm:presLayoutVars>
      </dgm:prSet>
      <dgm:spPr/>
    </dgm:pt>
    <dgm:pt modelId="{060F1947-01E8-4F70-A277-50FE401CC9E6}" type="pres">
      <dgm:prSet presAssocID="{A432D8FB-E03A-422C-87E6-8C38BF2A51CF}" presName="arrow" presStyleLbl="bgShp" presStyleIdx="0" presStyleCnt="1" custScaleX="116775"/>
      <dgm:spPr>
        <a:solidFill>
          <a:schemeClr val="accent6"/>
        </a:solidFill>
      </dgm:spPr>
    </dgm:pt>
    <dgm:pt modelId="{0ED058C3-10EA-4158-8395-C378B60AE60B}" type="pres">
      <dgm:prSet presAssocID="{A432D8FB-E03A-422C-87E6-8C38BF2A51CF}" presName="arrowDiagram3" presStyleCnt="0"/>
      <dgm:spPr/>
    </dgm:pt>
    <dgm:pt modelId="{8E9E7F7E-89D2-42DB-B5CA-91F9B6A6DDFC}" type="pres">
      <dgm:prSet presAssocID="{E627B47B-836F-4331-868B-81F0FFAB06B9}" presName="bullet3a" presStyleLbl="node1" presStyleIdx="0" presStyleCnt="3"/>
      <dgm:spPr>
        <a:solidFill>
          <a:schemeClr val="accent5">
            <a:lumMod val="75000"/>
          </a:schemeClr>
        </a:solidFill>
      </dgm:spPr>
      <dgm:t>
        <a:bodyPr/>
        <a:lstStyle/>
        <a:p>
          <a:endParaRPr lang="pt-BR"/>
        </a:p>
      </dgm:t>
    </dgm:pt>
    <dgm:pt modelId="{EE564997-1337-4D0A-AB48-5623897E3F8A}" type="pres">
      <dgm:prSet presAssocID="{E627B47B-836F-4331-868B-81F0FFAB06B9}" presName="textBox3a" presStyleLbl="revTx" presStyleIdx="0" presStyleCnt="3" custScaleX="40851" custScaleY="45705" custLinFactNeighborX="-28197" custLinFactNeighborY="-13033">
        <dgm:presLayoutVars>
          <dgm:bulletEnabled val="1"/>
        </dgm:presLayoutVars>
      </dgm:prSet>
      <dgm:spPr/>
      <dgm:t>
        <a:bodyPr/>
        <a:lstStyle/>
        <a:p>
          <a:endParaRPr lang="pt-BR"/>
        </a:p>
      </dgm:t>
    </dgm:pt>
    <dgm:pt modelId="{B2E5D528-FD90-4CEA-A95B-930442EB8073}" type="pres">
      <dgm:prSet presAssocID="{9E0DB9A5-27BD-4BE1-AFAB-8136BFFF2E8E}" presName="bullet3b" presStyleLbl="node1" presStyleIdx="1" presStyleCnt="3"/>
      <dgm:spPr>
        <a:solidFill>
          <a:schemeClr val="accent5"/>
        </a:solidFill>
      </dgm:spPr>
    </dgm:pt>
    <dgm:pt modelId="{8E88E60F-D379-4E36-BC15-BDB203214045}" type="pres">
      <dgm:prSet presAssocID="{9E0DB9A5-27BD-4BE1-AFAB-8136BFFF2E8E}" presName="textBox3b" presStyleLbl="revTx" presStyleIdx="1" presStyleCnt="3" custScaleY="37275" custLinFactNeighborX="-52145" custLinFactNeighborY="-59750">
        <dgm:presLayoutVars>
          <dgm:bulletEnabled val="1"/>
        </dgm:presLayoutVars>
      </dgm:prSet>
      <dgm:spPr/>
      <dgm:t>
        <a:bodyPr/>
        <a:lstStyle/>
        <a:p>
          <a:endParaRPr lang="pt-BR"/>
        </a:p>
      </dgm:t>
    </dgm:pt>
    <dgm:pt modelId="{8C1AD8C0-F18B-4937-B228-B4087FE12228}" type="pres">
      <dgm:prSet presAssocID="{7B72D06C-76E2-446E-B5D1-34E6E77DD65D}" presName="bullet3c" presStyleLbl="node1" presStyleIdx="2" presStyleCnt="3"/>
      <dgm:spPr>
        <a:solidFill>
          <a:schemeClr val="accent5"/>
        </a:solidFill>
      </dgm:spPr>
    </dgm:pt>
    <dgm:pt modelId="{681DD45A-CC32-4E67-B2D0-9697AA5967E3}" type="pres">
      <dgm:prSet presAssocID="{7B72D06C-76E2-446E-B5D1-34E6E77DD65D}" presName="textBox3c" presStyleLbl="revTx" presStyleIdx="2" presStyleCnt="3" custScaleY="31740" custLinFactNeighborX="-58388" custLinFactNeighborY="-55084">
        <dgm:presLayoutVars>
          <dgm:bulletEnabled val="1"/>
        </dgm:presLayoutVars>
      </dgm:prSet>
      <dgm:spPr/>
      <dgm:t>
        <a:bodyPr/>
        <a:lstStyle/>
        <a:p>
          <a:endParaRPr lang="pt-BR"/>
        </a:p>
      </dgm:t>
    </dgm:pt>
  </dgm:ptLst>
  <dgm:cxnLst>
    <dgm:cxn modelId="{6C637252-338F-47DE-BE9C-7FFF6CAF7C54}" srcId="{A432D8FB-E03A-422C-87E6-8C38BF2A51CF}" destId="{E627B47B-836F-4331-868B-81F0FFAB06B9}" srcOrd="0" destOrd="0" parTransId="{89410E1B-E5AE-44E6-99D9-CF65D047D93E}" sibTransId="{5305074E-8623-4730-A483-7BD4597C17B6}"/>
    <dgm:cxn modelId="{CAB8DDF2-0EC5-4BCF-8348-57A0DE03E34A}" srcId="{A432D8FB-E03A-422C-87E6-8C38BF2A51CF}" destId="{9E0DB9A5-27BD-4BE1-AFAB-8136BFFF2E8E}" srcOrd="1" destOrd="0" parTransId="{A6C72519-6277-4357-BCD0-EA16A1DCE08F}" sibTransId="{04021C35-2768-4992-B5FE-066E59F7D98F}"/>
    <dgm:cxn modelId="{40CC544E-0181-4786-ADDD-DA5A51AB988C}" srcId="{A432D8FB-E03A-422C-87E6-8C38BF2A51CF}" destId="{7B72D06C-76E2-446E-B5D1-34E6E77DD65D}" srcOrd="2" destOrd="0" parTransId="{02DA9832-4CCC-4BF2-ABCB-361E83B7EE30}" sibTransId="{E61F7089-9D78-4588-9B6A-3F0882F54B66}"/>
    <dgm:cxn modelId="{4B80AA30-6F93-46B1-AE41-1786D3AFD2B6}" type="presOf" srcId="{E627B47B-836F-4331-868B-81F0FFAB06B9}" destId="{EE564997-1337-4D0A-AB48-5623897E3F8A}" srcOrd="0" destOrd="0" presId="urn:microsoft.com/office/officeart/2005/8/layout/arrow2"/>
    <dgm:cxn modelId="{EF6B84B2-C15B-4EB2-BCF7-DE401F2452D4}" type="presOf" srcId="{9E0DB9A5-27BD-4BE1-AFAB-8136BFFF2E8E}" destId="{8E88E60F-D379-4E36-BC15-BDB203214045}" srcOrd="0" destOrd="0" presId="urn:microsoft.com/office/officeart/2005/8/layout/arrow2"/>
    <dgm:cxn modelId="{F1CEAEAB-696B-4F93-9CAA-A01E753CFCD6}" type="presOf" srcId="{7B72D06C-76E2-446E-B5D1-34E6E77DD65D}" destId="{681DD45A-CC32-4E67-B2D0-9697AA5967E3}" srcOrd="0" destOrd="0" presId="urn:microsoft.com/office/officeart/2005/8/layout/arrow2"/>
    <dgm:cxn modelId="{7A6EC3F2-B22F-4B12-A6B6-D652A8C63AD7}" type="presOf" srcId="{A432D8FB-E03A-422C-87E6-8C38BF2A51CF}" destId="{E4406133-CB97-4E48-9BC8-2996F4768905}" srcOrd="0" destOrd="0" presId="urn:microsoft.com/office/officeart/2005/8/layout/arrow2"/>
    <dgm:cxn modelId="{62798FA8-3E60-47FE-A100-5BD6F3AFFE71}" type="presParOf" srcId="{E4406133-CB97-4E48-9BC8-2996F4768905}" destId="{060F1947-01E8-4F70-A277-50FE401CC9E6}" srcOrd="0" destOrd="0" presId="urn:microsoft.com/office/officeart/2005/8/layout/arrow2"/>
    <dgm:cxn modelId="{84DEBB2A-EB82-46C3-8785-F206F67411E5}" type="presParOf" srcId="{E4406133-CB97-4E48-9BC8-2996F4768905}" destId="{0ED058C3-10EA-4158-8395-C378B60AE60B}" srcOrd="1" destOrd="0" presId="urn:microsoft.com/office/officeart/2005/8/layout/arrow2"/>
    <dgm:cxn modelId="{79DEA1C3-0395-4747-80DC-F38B1E385A49}" type="presParOf" srcId="{0ED058C3-10EA-4158-8395-C378B60AE60B}" destId="{8E9E7F7E-89D2-42DB-B5CA-91F9B6A6DDFC}" srcOrd="0" destOrd="0" presId="urn:microsoft.com/office/officeart/2005/8/layout/arrow2"/>
    <dgm:cxn modelId="{B587ED82-F2CD-4EE1-9FA3-2BA7F659C130}" type="presParOf" srcId="{0ED058C3-10EA-4158-8395-C378B60AE60B}" destId="{EE564997-1337-4D0A-AB48-5623897E3F8A}" srcOrd="1" destOrd="0" presId="urn:microsoft.com/office/officeart/2005/8/layout/arrow2"/>
    <dgm:cxn modelId="{CC8AFA85-E82D-4503-92A6-9627DD4DEE35}" type="presParOf" srcId="{0ED058C3-10EA-4158-8395-C378B60AE60B}" destId="{B2E5D528-FD90-4CEA-A95B-930442EB8073}" srcOrd="2" destOrd="0" presId="urn:microsoft.com/office/officeart/2005/8/layout/arrow2"/>
    <dgm:cxn modelId="{2CC6CD2B-AA83-41F8-A9A0-94E4AD9C5F51}" type="presParOf" srcId="{0ED058C3-10EA-4158-8395-C378B60AE60B}" destId="{8E88E60F-D379-4E36-BC15-BDB203214045}" srcOrd="3" destOrd="0" presId="urn:microsoft.com/office/officeart/2005/8/layout/arrow2"/>
    <dgm:cxn modelId="{DEC3C8C0-3B01-436E-A095-EC88D1CA19AE}" type="presParOf" srcId="{0ED058C3-10EA-4158-8395-C378B60AE60B}" destId="{8C1AD8C0-F18B-4937-B228-B4087FE12228}" srcOrd="4" destOrd="0" presId="urn:microsoft.com/office/officeart/2005/8/layout/arrow2"/>
    <dgm:cxn modelId="{E03B88D0-15D6-4A3D-8720-7EB4ED6682DA}" type="presParOf" srcId="{0ED058C3-10EA-4158-8395-C378B60AE60B}" destId="{681DD45A-CC32-4E67-B2D0-9697AA5967E3}"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0F1947-01E8-4F70-A277-50FE401CC9E6}">
      <dsp:nvSpPr>
        <dsp:cNvPr id="0" name=""/>
        <dsp:cNvSpPr/>
      </dsp:nvSpPr>
      <dsp:spPr>
        <a:xfrm>
          <a:off x="633432" y="0"/>
          <a:ext cx="13493709" cy="7222067"/>
        </a:xfrm>
        <a:prstGeom prst="swooshArrow">
          <a:avLst>
            <a:gd name="adj1" fmla="val 25000"/>
            <a:gd name="adj2" fmla="val 25000"/>
          </a:avLst>
        </a:prstGeom>
        <a:solidFill>
          <a:schemeClr val="accent6"/>
        </a:solidFill>
        <a:ln>
          <a:noFill/>
        </a:ln>
        <a:effectLst/>
      </dsp:spPr>
      <dsp:style>
        <a:lnRef idx="0">
          <a:scrgbClr r="0" g="0" b="0"/>
        </a:lnRef>
        <a:fillRef idx="1">
          <a:scrgbClr r="0" g="0" b="0"/>
        </a:fillRef>
        <a:effectRef idx="2">
          <a:scrgbClr r="0" g="0" b="0"/>
        </a:effectRef>
        <a:fontRef idx="minor"/>
      </dsp:style>
    </dsp:sp>
    <dsp:sp modelId="{8E9E7F7E-89D2-42DB-B5CA-91F9B6A6DDFC}">
      <dsp:nvSpPr>
        <dsp:cNvPr id="0" name=""/>
        <dsp:cNvSpPr/>
      </dsp:nvSpPr>
      <dsp:spPr>
        <a:xfrm>
          <a:off x="3070157" y="4984670"/>
          <a:ext cx="300437" cy="300437"/>
        </a:xfrm>
        <a:prstGeom prst="ellipse">
          <a:avLst/>
        </a:prstGeom>
        <a:solidFill>
          <a:schemeClr val="accent5">
            <a:lumMod val="75000"/>
          </a:schemeClr>
        </a:solidFill>
        <a:ln>
          <a:noFill/>
        </a:ln>
        <a:effectLst/>
      </dsp:spPr>
      <dsp:style>
        <a:lnRef idx="0">
          <a:scrgbClr r="0" g="0" b="0"/>
        </a:lnRef>
        <a:fillRef idx="3">
          <a:scrgbClr r="0" g="0" b="0"/>
        </a:fillRef>
        <a:effectRef idx="2">
          <a:scrgbClr r="0" g="0" b="0"/>
        </a:effectRef>
        <a:fontRef idx="minor">
          <a:schemeClr val="lt1"/>
        </a:fontRef>
      </dsp:style>
    </dsp:sp>
    <dsp:sp modelId="{EE564997-1337-4D0A-AB48-5623897E3F8A}">
      <dsp:nvSpPr>
        <dsp:cNvPr id="0" name=""/>
        <dsp:cNvSpPr/>
      </dsp:nvSpPr>
      <dsp:spPr>
        <a:xfrm>
          <a:off x="3257464" y="5429484"/>
          <a:ext cx="1099866" cy="9539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9196" tIns="0" rIns="0" bIns="0" numCol="1" spcCol="1270" anchor="t" anchorCtr="0">
          <a:noAutofit/>
        </a:bodyPr>
        <a:lstStyle/>
        <a:p>
          <a:pPr lvl="0" algn="l" defTabSz="1466850">
            <a:lnSpc>
              <a:spcPct val="90000"/>
            </a:lnSpc>
            <a:spcBef>
              <a:spcPct val="0"/>
            </a:spcBef>
            <a:spcAft>
              <a:spcPct val="35000"/>
            </a:spcAft>
          </a:pPr>
          <a:r>
            <a:rPr lang="pt-BR" sz="3300" kern="1200" dirty="0" smtClean="0"/>
            <a:t>2018</a:t>
          </a:r>
          <a:endParaRPr lang="pt-BR" sz="3300" kern="1200" dirty="0"/>
        </a:p>
      </dsp:txBody>
      <dsp:txXfrm>
        <a:off x="3257464" y="5429484"/>
        <a:ext cx="1099866" cy="953944"/>
      </dsp:txXfrm>
    </dsp:sp>
    <dsp:sp modelId="{B2E5D528-FD90-4CEA-A95B-930442EB8073}">
      <dsp:nvSpPr>
        <dsp:cNvPr id="0" name=""/>
        <dsp:cNvSpPr/>
      </dsp:nvSpPr>
      <dsp:spPr>
        <a:xfrm>
          <a:off x="5722100" y="3021712"/>
          <a:ext cx="543099" cy="543099"/>
        </a:xfrm>
        <a:prstGeom prst="ellipse">
          <a:avLst/>
        </a:prstGeom>
        <a:solidFill>
          <a:schemeClr val="accent5"/>
        </a:solidFill>
        <a:ln>
          <a:noFill/>
        </a:ln>
        <a:effectLst/>
      </dsp:spPr>
      <dsp:style>
        <a:lnRef idx="0">
          <a:scrgbClr r="0" g="0" b="0"/>
        </a:lnRef>
        <a:fillRef idx="3">
          <a:scrgbClr r="0" g="0" b="0"/>
        </a:fillRef>
        <a:effectRef idx="2">
          <a:scrgbClr r="0" g="0" b="0"/>
        </a:effectRef>
        <a:fontRef idx="minor">
          <a:schemeClr val="lt1"/>
        </a:fontRef>
      </dsp:style>
    </dsp:sp>
    <dsp:sp modelId="{8E88E60F-D379-4E36-BC15-BDB203214045}">
      <dsp:nvSpPr>
        <dsp:cNvPr id="0" name=""/>
        <dsp:cNvSpPr/>
      </dsp:nvSpPr>
      <dsp:spPr>
        <a:xfrm>
          <a:off x="4547527" y="2177973"/>
          <a:ext cx="2773273" cy="146446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7777" tIns="0" rIns="0" bIns="0" numCol="1" spcCol="1270" anchor="t" anchorCtr="0">
          <a:noAutofit/>
        </a:bodyPr>
        <a:lstStyle/>
        <a:p>
          <a:pPr lvl="0" algn="l" defTabSz="1466850">
            <a:lnSpc>
              <a:spcPct val="90000"/>
            </a:lnSpc>
            <a:spcBef>
              <a:spcPct val="0"/>
            </a:spcBef>
            <a:spcAft>
              <a:spcPct val="35000"/>
            </a:spcAft>
          </a:pPr>
          <a:r>
            <a:rPr lang="pt-BR" sz="3300" kern="1200" dirty="0" smtClean="0"/>
            <a:t>2019</a:t>
          </a:r>
          <a:endParaRPr lang="pt-BR" sz="3300" kern="1200" dirty="0"/>
        </a:p>
      </dsp:txBody>
      <dsp:txXfrm>
        <a:off x="4547527" y="2177973"/>
        <a:ext cx="2773273" cy="1464461"/>
      </dsp:txXfrm>
    </dsp:sp>
    <dsp:sp modelId="{8C1AD8C0-F18B-4937-B228-B4087FE12228}">
      <dsp:nvSpPr>
        <dsp:cNvPr id="0" name=""/>
        <dsp:cNvSpPr/>
      </dsp:nvSpPr>
      <dsp:spPr>
        <a:xfrm>
          <a:off x="8911365" y="1827182"/>
          <a:ext cx="751094" cy="751094"/>
        </a:xfrm>
        <a:prstGeom prst="ellipse">
          <a:avLst/>
        </a:prstGeom>
        <a:solidFill>
          <a:schemeClr val="accent5"/>
        </a:solidFill>
        <a:ln>
          <a:noFill/>
        </a:ln>
        <a:effectLst/>
      </dsp:spPr>
      <dsp:style>
        <a:lnRef idx="0">
          <a:scrgbClr r="0" g="0" b="0"/>
        </a:lnRef>
        <a:fillRef idx="3">
          <a:scrgbClr r="0" g="0" b="0"/>
        </a:fillRef>
        <a:effectRef idx="2">
          <a:scrgbClr r="0" g="0" b="0"/>
        </a:effectRef>
        <a:fontRef idx="minor">
          <a:schemeClr val="lt1"/>
        </a:fontRef>
      </dsp:style>
    </dsp:sp>
    <dsp:sp modelId="{681DD45A-CC32-4E67-B2D0-9697AA5967E3}">
      <dsp:nvSpPr>
        <dsp:cNvPr id="0" name=""/>
        <dsp:cNvSpPr/>
      </dsp:nvSpPr>
      <dsp:spPr>
        <a:xfrm>
          <a:off x="7667654" y="1150978"/>
          <a:ext cx="2773273" cy="15931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7990" tIns="0" rIns="0" bIns="0" numCol="1" spcCol="1270" anchor="t" anchorCtr="0">
          <a:noAutofit/>
        </a:bodyPr>
        <a:lstStyle/>
        <a:p>
          <a:pPr lvl="0" algn="l" defTabSz="1466850">
            <a:lnSpc>
              <a:spcPct val="90000"/>
            </a:lnSpc>
            <a:spcBef>
              <a:spcPct val="0"/>
            </a:spcBef>
            <a:spcAft>
              <a:spcPct val="35000"/>
            </a:spcAft>
          </a:pPr>
          <a:r>
            <a:rPr lang="pt-BR" sz="3300" kern="1200" dirty="0" smtClean="0"/>
            <a:t>2020</a:t>
          </a:r>
          <a:endParaRPr lang="pt-BR" sz="3300" kern="1200" dirty="0"/>
        </a:p>
      </dsp:txBody>
      <dsp:txXfrm>
        <a:off x="7667654" y="1150978"/>
        <a:ext cx="2773273" cy="1593137"/>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23/07/2018</a:t>
            </a:fld>
            <a:endParaRPr lang="pt-B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23/07/2018</a:t>
            </a:fld>
            <a:endParaRPr lang="pt-BR"/>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Master" Target="../slideMasters/slideMaster8.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Master" Target="../slideMasters/slideMaster10.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8.emf"/><Relationship Id="rId7" Type="http://schemas.microsoft.com/office/2007/relationships/hdphoto" Target="../media/hdphoto2.wdp"/><Relationship Id="rId2" Type="http://schemas.openxmlformats.org/officeDocument/2006/relationships/image" Target="../media/image17.jpg"/><Relationship Id="rId1" Type="http://schemas.openxmlformats.org/officeDocument/2006/relationships/slideMaster" Target="../slideMasters/slideMaster11.xml"/><Relationship Id="rId6" Type="http://schemas.openxmlformats.org/officeDocument/2006/relationships/image" Target="../media/image20.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22.png"/><Relationship Id="rId4" Type="http://schemas.openxmlformats.org/officeDocument/2006/relationships/image" Target="../media/image19.png"/><Relationship Id="rId9" Type="http://schemas.microsoft.com/office/2007/relationships/hdphoto" Target="../media/hdphoto3.wdp"/></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a16="http://schemas.microsoft.com/office/drawing/2014/main" xmlns=""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a16="http://schemas.microsoft.com/office/drawing/2014/main" xmlns=""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3" name="Picture Placeholder 13">
            <a:extLst>
              <a:ext uri="{FF2B5EF4-FFF2-40B4-BE49-F238E27FC236}">
                <a16:creationId xmlns:a16="http://schemas.microsoft.com/office/drawing/2014/main" xmlns=""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Picture Placeholder 13">
            <a:extLst>
              <a:ext uri="{FF2B5EF4-FFF2-40B4-BE49-F238E27FC236}">
                <a16:creationId xmlns:a16="http://schemas.microsoft.com/office/drawing/2014/main" xmlns=""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Text Placeholder 11">
            <a:extLst>
              <a:ext uri="{FF2B5EF4-FFF2-40B4-BE49-F238E27FC236}">
                <a16:creationId xmlns:a16="http://schemas.microsoft.com/office/drawing/2014/main" xmlns=""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a16="http://schemas.microsoft.com/office/drawing/2014/main" xmlns=""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a16="http://schemas.microsoft.com/office/drawing/2014/main" xmlns=""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a16="http://schemas.microsoft.com/office/drawing/2014/main" xmlns=""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xmlns=""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xmlns=""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oup 14">
            <a:extLst>
              <a:ext uri="{FF2B5EF4-FFF2-40B4-BE49-F238E27FC236}">
                <a16:creationId xmlns:a16="http://schemas.microsoft.com/office/drawing/2014/main" xmlns=""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a16="http://schemas.microsoft.com/office/drawing/2014/main" xmlns=""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L-Shape 16">
              <a:extLst>
                <a:ext uri="{FF2B5EF4-FFF2-40B4-BE49-F238E27FC236}">
                  <a16:creationId xmlns:a16="http://schemas.microsoft.com/office/drawing/2014/main" xmlns=""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18" name="Group 17">
            <a:extLst>
              <a:ext uri="{FF2B5EF4-FFF2-40B4-BE49-F238E27FC236}">
                <a16:creationId xmlns:a16="http://schemas.microsoft.com/office/drawing/2014/main" xmlns=""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a16="http://schemas.microsoft.com/office/drawing/2014/main" xmlns=""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L-Shape 19">
              <a:extLst>
                <a:ext uri="{FF2B5EF4-FFF2-40B4-BE49-F238E27FC236}">
                  <a16:creationId xmlns:a16="http://schemas.microsoft.com/office/drawing/2014/main" xmlns=""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1" name="Group 20">
            <a:extLst>
              <a:ext uri="{FF2B5EF4-FFF2-40B4-BE49-F238E27FC236}">
                <a16:creationId xmlns:a16="http://schemas.microsoft.com/office/drawing/2014/main" xmlns=""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a16="http://schemas.microsoft.com/office/drawing/2014/main" xmlns=""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L-Shape 22">
              <a:extLst>
                <a:ext uri="{FF2B5EF4-FFF2-40B4-BE49-F238E27FC236}">
                  <a16:creationId xmlns:a16="http://schemas.microsoft.com/office/drawing/2014/main" xmlns=""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4" name="Group 23">
            <a:extLst>
              <a:ext uri="{FF2B5EF4-FFF2-40B4-BE49-F238E27FC236}">
                <a16:creationId xmlns:a16="http://schemas.microsoft.com/office/drawing/2014/main" xmlns=""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a16="http://schemas.microsoft.com/office/drawing/2014/main" xmlns=""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L-Shape 25">
              <a:extLst>
                <a:ext uri="{FF2B5EF4-FFF2-40B4-BE49-F238E27FC236}">
                  <a16:creationId xmlns:a16="http://schemas.microsoft.com/office/drawing/2014/main" xmlns=""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7" name="Group 26">
            <a:extLst>
              <a:ext uri="{FF2B5EF4-FFF2-40B4-BE49-F238E27FC236}">
                <a16:creationId xmlns:a16="http://schemas.microsoft.com/office/drawing/2014/main" xmlns=""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a16="http://schemas.microsoft.com/office/drawing/2014/main" xmlns=""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L-Shape 28">
              <a:extLst>
                <a:ext uri="{FF2B5EF4-FFF2-40B4-BE49-F238E27FC236}">
                  <a16:creationId xmlns:a16="http://schemas.microsoft.com/office/drawing/2014/main" xmlns=""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31" name="Picture Placeholder 13">
            <a:extLst>
              <a:ext uri="{FF2B5EF4-FFF2-40B4-BE49-F238E27FC236}">
                <a16:creationId xmlns:a16="http://schemas.microsoft.com/office/drawing/2014/main" xmlns=""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2" name="Picture Placeholder 13">
            <a:extLst>
              <a:ext uri="{FF2B5EF4-FFF2-40B4-BE49-F238E27FC236}">
                <a16:creationId xmlns:a16="http://schemas.microsoft.com/office/drawing/2014/main" xmlns=""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3" name="Picture Placeholder 13">
            <a:extLst>
              <a:ext uri="{FF2B5EF4-FFF2-40B4-BE49-F238E27FC236}">
                <a16:creationId xmlns:a16="http://schemas.microsoft.com/office/drawing/2014/main" xmlns=""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4" name="Picture Placeholder 13">
            <a:extLst>
              <a:ext uri="{FF2B5EF4-FFF2-40B4-BE49-F238E27FC236}">
                <a16:creationId xmlns:a16="http://schemas.microsoft.com/office/drawing/2014/main" xmlns=""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5" name="Picture Placeholder 13">
            <a:extLst>
              <a:ext uri="{FF2B5EF4-FFF2-40B4-BE49-F238E27FC236}">
                <a16:creationId xmlns:a16="http://schemas.microsoft.com/office/drawing/2014/main" xmlns=""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6" name="Text Placeholder 8">
            <a:extLst>
              <a:ext uri="{FF2B5EF4-FFF2-40B4-BE49-F238E27FC236}">
                <a16:creationId xmlns:a16="http://schemas.microsoft.com/office/drawing/2014/main" xmlns=""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a16="http://schemas.microsoft.com/office/drawing/2014/main" xmlns=""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a16="http://schemas.microsoft.com/office/drawing/2014/main" xmlns=""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a16="http://schemas.microsoft.com/office/drawing/2014/main" xmlns=""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a16="http://schemas.microsoft.com/office/drawing/2014/main" xmlns=""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a16="http://schemas.microsoft.com/office/drawing/2014/main" xmlns=""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a16="http://schemas.microsoft.com/office/drawing/2014/main" xmlns=""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a16="http://schemas.microsoft.com/office/drawing/2014/main" xmlns=""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a16="http://schemas.microsoft.com/office/drawing/2014/main" xmlns=""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a16="http://schemas.microsoft.com/office/drawing/2014/main" xmlns=""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a16="http://schemas.microsoft.com/office/drawing/2014/main" xmlns=""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345444390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289018756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a16="http://schemas.microsoft.com/office/drawing/2014/main" xmlns=""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4" name="TextBox 3">
            <a:extLst>
              <a:ext uri="{FF2B5EF4-FFF2-40B4-BE49-F238E27FC236}">
                <a16:creationId xmlns:a16="http://schemas.microsoft.com/office/drawing/2014/main" xmlns=""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a16="http://schemas.microsoft.com/office/drawing/2014/main" xmlns=""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a16="http://schemas.microsoft.com/office/drawing/2014/main" xmlns=""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a16="http://schemas.microsoft.com/office/drawing/2014/main" xmlns=""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a16="http://schemas.microsoft.com/office/drawing/2014/main" xmlns=""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a16="http://schemas.microsoft.com/office/drawing/2014/main" xmlns=""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11">
            <a:extLst>
              <a:ext uri="{FF2B5EF4-FFF2-40B4-BE49-F238E27FC236}">
                <a16:creationId xmlns:a16="http://schemas.microsoft.com/office/drawing/2014/main" xmlns=""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a16="http://schemas.microsoft.com/office/drawing/2014/main" xmlns=""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a16="http://schemas.microsoft.com/office/drawing/2014/main" xmlns=""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a16="http://schemas.microsoft.com/office/drawing/2014/main" xmlns=""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a16="http://schemas.microsoft.com/office/drawing/2014/main" xmlns=""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a16="http://schemas.microsoft.com/office/drawing/2014/main" xmlns=""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a16="http://schemas.microsoft.com/office/drawing/2014/main" xmlns=""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a16="http://schemas.microsoft.com/office/drawing/2014/main" xmlns=""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a16="http://schemas.microsoft.com/office/drawing/2014/main" xmlns=""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a16="http://schemas.microsoft.com/office/drawing/2014/main" xmlns=""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0" name="Picture Placeholder 13">
            <a:extLst>
              <a:ext uri="{FF2B5EF4-FFF2-40B4-BE49-F238E27FC236}">
                <a16:creationId xmlns:a16="http://schemas.microsoft.com/office/drawing/2014/main" xmlns=""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1" name="Picture Placeholder 13">
            <a:extLst>
              <a:ext uri="{FF2B5EF4-FFF2-40B4-BE49-F238E27FC236}">
                <a16:creationId xmlns:a16="http://schemas.microsoft.com/office/drawing/2014/main" xmlns=""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pic>
        <p:nvPicPr>
          <p:cNvPr id="32" name="Picture 31">
            <a:extLst>
              <a:ext uri="{FF2B5EF4-FFF2-40B4-BE49-F238E27FC236}">
                <a16:creationId xmlns:a16="http://schemas.microsoft.com/office/drawing/2014/main" xmlns=""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a16="http://schemas.microsoft.com/office/drawing/2014/main" xmlns=""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a16="http://schemas.microsoft.com/office/drawing/2014/main" xmlns=""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xmlns=""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a16="http://schemas.microsoft.com/office/drawing/2014/main" xmlns=""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a16="http://schemas.microsoft.com/office/drawing/2014/main" xmlns=""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a16="http://schemas.microsoft.com/office/drawing/2014/main" xmlns=""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3" name="Text Placeholder 11">
            <a:extLst>
              <a:ext uri="{FF2B5EF4-FFF2-40B4-BE49-F238E27FC236}">
                <a16:creationId xmlns:a16="http://schemas.microsoft.com/office/drawing/2014/main" xmlns=""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a16="http://schemas.microsoft.com/office/drawing/2014/main" xmlns=""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a16="http://schemas.microsoft.com/office/drawing/2014/main" xmlns=""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6" name="Text Placeholder 11">
            <a:extLst>
              <a:ext uri="{FF2B5EF4-FFF2-40B4-BE49-F238E27FC236}">
                <a16:creationId xmlns:a16="http://schemas.microsoft.com/office/drawing/2014/main" xmlns=""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a16="http://schemas.microsoft.com/office/drawing/2014/main" xmlns=""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a16="http://schemas.microsoft.com/office/drawing/2014/main" xmlns=""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9" name="Text Placeholder 11">
            <a:extLst>
              <a:ext uri="{FF2B5EF4-FFF2-40B4-BE49-F238E27FC236}">
                <a16:creationId xmlns:a16="http://schemas.microsoft.com/office/drawing/2014/main" xmlns=""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a16="http://schemas.microsoft.com/office/drawing/2014/main" xmlns=""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a16="http://schemas.microsoft.com/office/drawing/2014/main" xmlns=""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a16="http://schemas.microsoft.com/office/drawing/2014/main" xmlns=""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a16="http://schemas.microsoft.com/office/drawing/2014/main" xmlns=""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a16="http://schemas.microsoft.com/office/drawing/2014/main" xmlns=""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a16="http://schemas.microsoft.com/office/drawing/2014/main" xmlns=""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xmlns=""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1" name="Text Placeholder 11">
            <a:extLst>
              <a:ext uri="{FF2B5EF4-FFF2-40B4-BE49-F238E27FC236}">
                <a16:creationId xmlns:a16="http://schemas.microsoft.com/office/drawing/2014/main" xmlns=""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a16="http://schemas.microsoft.com/office/drawing/2014/main" xmlns=""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a16="http://schemas.microsoft.com/office/drawing/2014/main" xmlns=""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Text Placeholder 11">
            <a:extLst>
              <a:ext uri="{FF2B5EF4-FFF2-40B4-BE49-F238E27FC236}">
                <a16:creationId xmlns:a16="http://schemas.microsoft.com/office/drawing/2014/main" xmlns=""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a16="http://schemas.microsoft.com/office/drawing/2014/main" xmlns=""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a16="http://schemas.microsoft.com/office/drawing/2014/main" xmlns=""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a16="http://schemas.microsoft.com/office/drawing/2014/main" xmlns=""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a16="http://schemas.microsoft.com/office/drawing/2014/main" xmlns=""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a16="http://schemas.microsoft.com/office/drawing/2014/main" xmlns=""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6" name="Text Placeholder 11">
            <a:extLst>
              <a:ext uri="{FF2B5EF4-FFF2-40B4-BE49-F238E27FC236}">
                <a16:creationId xmlns:a16="http://schemas.microsoft.com/office/drawing/2014/main" xmlns=""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a16="http://schemas.microsoft.com/office/drawing/2014/main" xmlns=""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a16="http://schemas.microsoft.com/office/drawing/2014/main" xmlns=""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a16="http://schemas.microsoft.com/office/drawing/2014/main" xmlns=""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a16="http://schemas.microsoft.com/office/drawing/2014/main" xmlns=""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a16="http://schemas.microsoft.com/office/drawing/2014/main" xmlns=""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a16="http://schemas.microsoft.com/office/drawing/2014/main" xmlns=""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a:solidFill>
                  <a:schemeClr val="bg1"/>
                </a:solidFill>
                <a:latin typeface="Lato" panose="020F0502020204030203" pitchFamily="34" charset="77"/>
              </a:rPr>
              <a:t>TODOS OS DIREITOS RESERVADOS</a:t>
            </a:r>
            <a:endParaRPr lang="pt-BR" sz="850" b="0" i="0" spc="150" baseline="0">
              <a:solidFill>
                <a:schemeClr val="bg1"/>
              </a:solidFill>
              <a:latin typeface="Lato" panose="020F0502020204030203" pitchFamily="34" charset="77"/>
            </a:endParaRPr>
          </a:p>
        </p:txBody>
      </p:sp>
      <p:sp>
        <p:nvSpPr>
          <p:cNvPr id="5" name="Oval 4">
            <a:extLst>
              <a:ext uri="{FF2B5EF4-FFF2-40B4-BE49-F238E27FC236}">
                <a16:creationId xmlns:a16="http://schemas.microsoft.com/office/drawing/2014/main" xmlns=""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extBox 8">
            <a:extLst>
              <a:ext uri="{FF2B5EF4-FFF2-40B4-BE49-F238E27FC236}">
                <a16:creationId xmlns:a16="http://schemas.microsoft.com/office/drawing/2014/main" xmlns=""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a:solidFill>
                  <a:schemeClr val="bg1"/>
                </a:solidFill>
                <a:latin typeface="Lato Black" panose="020F0502020204030203" pitchFamily="34" charset="77"/>
              </a:rPr>
              <a:t>2018</a:t>
            </a:r>
            <a:endParaRPr lang="pt-BR" sz="1800" b="1" i="0" spc="150" baseline="0">
              <a:solidFill>
                <a:schemeClr val="bg1"/>
              </a:solidFill>
              <a:latin typeface="Lato Black" panose="020F0502020204030203" pitchFamily="34" charset="77"/>
            </a:endParaRPr>
          </a:p>
        </p:txBody>
      </p:sp>
      <p:sp>
        <p:nvSpPr>
          <p:cNvPr id="10" name="Text Placeholder 8">
            <a:extLst>
              <a:ext uri="{FF2B5EF4-FFF2-40B4-BE49-F238E27FC236}">
                <a16:creationId xmlns:a16="http://schemas.microsoft.com/office/drawing/2014/main" xmlns=""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a16="http://schemas.microsoft.com/office/drawing/2014/main" xmlns=""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a16="http://schemas.microsoft.com/office/drawing/2014/main" xmlns=""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a16="http://schemas.microsoft.com/office/drawing/2014/main" xmlns=""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a16="http://schemas.microsoft.com/office/drawing/2014/main" xmlns=""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a16="http://schemas.microsoft.com/office/drawing/2014/main" xmlns=""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a16="http://schemas.microsoft.com/office/drawing/2014/main" xmlns=""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a16="http://schemas.microsoft.com/office/drawing/2014/main" xmlns=""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a16="http://schemas.microsoft.com/office/drawing/2014/main" xmlns=""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a16="http://schemas.microsoft.com/office/drawing/2014/main" xmlns=""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xmlns=""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a16="http://schemas.microsoft.com/office/drawing/2014/main" xmlns=""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a16="http://schemas.microsoft.com/office/drawing/2014/main" xmlns=""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a16="http://schemas.microsoft.com/office/drawing/2014/main" xmlns=""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a16="http://schemas.microsoft.com/office/drawing/2014/main" xmlns=""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a16="http://schemas.microsoft.com/office/drawing/2014/main" xmlns=""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a16="http://schemas.microsoft.com/office/drawing/2014/main" xmlns=""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a16="http://schemas.microsoft.com/office/drawing/2014/main" xmlns=""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a16="http://schemas.microsoft.com/office/drawing/2014/main" xmlns=""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a16="http://schemas.microsoft.com/office/drawing/2014/main" xmlns=""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a16="http://schemas.microsoft.com/office/drawing/2014/main" xmlns=""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a16="http://schemas.microsoft.com/office/drawing/2014/main" xmlns=""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a16="http://schemas.microsoft.com/office/drawing/2014/main" xmlns=""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a16="http://schemas.microsoft.com/office/drawing/2014/main" xmlns=""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a16="http://schemas.microsoft.com/office/drawing/2014/main" xmlns=""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a16="http://schemas.microsoft.com/office/drawing/2014/main" xmlns=""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a16="http://schemas.microsoft.com/office/drawing/2014/main" xmlns=""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a16="http://schemas.microsoft.com/office/drawing/2014/main" xmlns=""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a16="http://schemas.microsoft.com/office/drawing/2014/main" xmlns=""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a16="http://schemas.microsoft.com/office/drawing/2014/main" xmlns=""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a16="http://schemas.microsoft.com/office/drawing/2014/main" xmlns=""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a16="http://schemas.microsoft.com/office/drawing/2014/main" xmlns=""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a16="http://schemas.microsoft.com/office/drawing/2014/main" xmlns=""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a16="http://schemas.microsoft.com/office/drawing/2014/main" xmlns=""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a:p>
        </p:txBody>
      </p:sp>
      <p:sp>
        <p:nvSpPr>
          <p:cNvPr id="7" name="Text Placeholder 8">
            <a:extLst>
              <a:ext uri="{FF2B5EF4-FFF2-40B4-BE49-F238E27FC236}">
                <a16:creationId xmlns:a16="http://schemas.microsoft.com/office/drawing/2014/main" xmlns=""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a16="http://schemas.microsoft.com/office/drawing/2014/main" xmlns=""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a16="http://schemas.microsoft.com/office/drawing/2014/main" xmlns=""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a16="http://schemas.microsoft.com/office/drawing/2014/main" xmlns=""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a16="http://schemas.microsoft.com/office/drawing/2014/main" xmlns=""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a16="http://schemas.microsoft.com/office/drawing/2014/main" xmlns=""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a16="http://schemas.microsoft.com/office/drawing/2014/main" xmlns=""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a16="http://schemas.microsoft.com/office/drawing/2014/main" xmlns=""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a16="http://schemas.microsoft.com/office/drawing/2014/main" xmlns=""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a16="http://schemas.microsoft.com/office/drawing/2014/main" xmlns=""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a16="http://schemas.microsoft.com/office/drawing/2014/main" xmlns=""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a16="http://schemas.microsoft.com/office/drawing/2014/main" xmlns=""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a16="http://schemas.microsoft.com/office/drawing/2014/main" xmlns=""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a16="http://schemas.microsoft.com/office/drawing/2014/main" xmlns=""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a16="http://schemas.microsoft.com/office/drawing/2014/main" xmlns=""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a16="http://schemas.microsoft.com/office/drawing/2014/main" xmlns=""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a16="http://schemas.microsoft.com/office/drawing/2014/main" xmlns=""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a16="http://schemas.microsoft.com/office/drawing/2014/main" xmlns=""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a16="http://schemas.microsoft.com/office/drawing/2014/main" xmlns=""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a16="http://schemas.microsoft.com/office/drawing/2014/main" xmlns=""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a16="http://schemas.microsoft.com/office/drawing/2014/main" xmlns=""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a16="http://schemas.microsoft.com/office/drawing/2014/main" xmlns=""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a16="http://schemas.microsoft.com/office/drawing/2014/main" xmlns=""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a16="http://schemas.microsoft.com/office/drawing/2014/main" xmlns=""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a16="http://schemas.microsoft.com/office/drawing/2014/main" xmlns=""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a16="http://schemas.microsoft.com/office/drawing/2014/main" xmlns=""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a16="http://schemas.microsoft.com/office/drawing/2014/main" xmlns=""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a16="http://schemas.microsoft.com/office/drawing/2014/main" xmlns=""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a16="http://schemas.microsoft.com/office/drawing/2014/main" xmlns=""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a16="http://schemas.microsoft.com/office/drawing/2014/main" xmlns=""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a16="http://schemas.microsoft.com/office/drawing/2014/main" xmlns=""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extBox 3">
            <a:extLst>
              <a:ext uri="{FF2B5EF4-FFF2-40B4-BE49-F238E27FC236}">
                <a16:creationId xmlns:a16="http://schemas.microsoft.com/office/drawing/2014/main" xmlns=""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a16="http://schemas.microsoft.com/office/drawing/2014/main" xmlns=""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a16="http://schemas.microsoft.com/office/drawing/2014/main" xmlns=""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a16="http://schemas.microsoft.com/office/drawing/2014/main" xmlns=""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a16="http://schemas.microsoft.com/office/drawing/2014/main" xmlns=""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a16="http://schemas.microsoft.com/office/drawing/2014/main" xmlns=""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a16="http://schemas.microsoft.com/office/drawing/2014/main" xmlns=""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a16="http://schemas.microsoft.com/office/drawing/2014/main" xmlns=""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a16="http://schemas.microsoft.com/office/drawing/2014/main" xmlns=""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a16="http://schemas.microsoft.com/office/drawing/2014/main" xmlns=""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a16="http://schemas.microsoft.com/office/drawing/2014/main" xmlns=""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a16="http://schemas.microsoft.com/office/drawing/2014/main" xmlns=""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a16="http://schemas.microsoft.com/office/drawing/2014/main" xmlns=""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a16="http://schemas.microsoft.com/office/drawing/2014/main" xmlns=""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a16="http://schemas.microsoft.com/office/drawing/2014/main" xmlns=""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a16="http://schemas.microsoft.com/office/drawing/2014/main" xmlns=""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Picture Placeholder 13">
            <a:extLst>
              <a:ext uri="{FF2B5EF4-FFF2-40B4-BE49-F238E27FC236}">
                <a16:creationId xmlns:a16="http://schemas.microsoft.com/office/drawing/2014/main" xmlns=""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5522185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10.xml"/><Relationship Id="rId1" Type="http://schemas.openxmlformats.org/officeDocument/2006/relationships/slideLayout" Target="../slideLayouts/slideLayout22.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3.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6.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6.png"/><Relationship Id="rId4" Type="http://schemas.openxmlformats.org/officeDocument/2006/relationships/slideLayout" Target="../slideLayouts/slideLayout10.xml"/><Relationship Id="rId9" Type="http://schemas.openxmlformats.org/officeDocument/2006/relationships/image" Target="../media/image4.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6.xml"/><Relationship Id="rId7" Type="http://schemas.openxmlformats.org/officeDocument/2006/relationships/theme" Target="../theme/theme8.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a16="http://schemas.microsoft.com/office/drawing/2014/main" xmlns=""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xmlns=""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xmlns=""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a16="http://schemas.microsoft.com/office/drawing/2014/main" xmlns=""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BBA4303-ABFC-B648-8EB9-F8EFAAF7064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528ECD12-8A09-3845-9152-E974D2CAB137}"/>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a16="http://schemas.microsoft.com/office/drawing/2014/main" xmlns="" id="{4019FB62-FE01-1849-82E8-3E183F40EA54}"/>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 id="2147483738" r:id="rId6"/>
    <p:sldLayoutId id="2147483739" r:id="rId7"/>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EA5A5B32-59C8-CC41-AE2F-8B1AECF8E699}"/>
              </a:ext>
            </a:extLst>
          </p:cNvPr>
          <p:cNvSpPr>
            <a:spLocks noGrp="1"/>
          </p:cNvSpPr>
          <p:nvPr>
            <p:ph type="body" sz="quarter" idx="10"/>
          </p:nvPr>
        </p:nvSpPr>
        <p:spPr>
          <a:xfrm>
            <a:off x="1584959" y="2789854"/>
            <a:ext cx="5712987" cy="2781890"/>
          </a:xfrm>
        </p:spPr>
        <p:txBody>
          <a:bodyPr/>
          <a:lstStyle/>
          <a:p>
            <a:pPr>
              <a:lnSpc>
                <a:spcPts val="8000"/>
              </a:lnSpc>
              <a:spcBef>
                <a:spcPts val="600"/>
              </a:spcBef>
            </a:pPr>
            <a:r>
              <a:rPr lang="pt-BR" sz="5400" dirty="0"/>
              <a:t>PLANEJAMENTO ESTRATÉGICO 2018 - 2020</a:t>
            </a:r>
          </a:p>
        </p:txBody>
      </p:sp>
      <p:sp>
        <p:nvSpPr>
          <p:cNvPr id="3" name="Text Placeholder 2">
            <a:extLst>
              <a:ext uri="{FF2B5EF4-FFF2-40B4-BE49-F238E27FC236}">
                <a16:creationId xmlns:a16="http://schemas.microsoft.com/office/drawing/2014/main" xmlns="" id="{57B4FF87-73A3-F74E-A709-6292BD08D851}"/>
              </a:ext>
            </a:extLst>
          </p:cNvPr>
          <p:cNvSpPr>
            <a:spLocks noGrp="1"/>
          </p:cNvSpPr>
          <p:nvPr>
            <p:ph type="body" sz="quarter" idx="11"/>
          </p:nvPr>
        </p:nvSpPr>
        <p:spPr/>
        <p:txBody>
          <a:bodyPr/>
          <a:lstStyle/>
          <a:p>
            <a:endParaRPr lang="pt-BR"/>
          </a:p>
        </p:txBody>
      </p:sp>
      <p:sp>
        <p:nvSpPr>
          <p:cNvPr id="4" name="Text Placeholder 3">
            <a:extLst>
              <a:ext uri="{FF2B5EF4-FFF2-40B4-BE49-F238E27FC236}">
                <a16:creationId xmlns:a16="http://schemas.microsoft.com/office/drawing/2014/main" xmlns="" id="{5A2D2C20-1FC2-4A49-B6D2-E8604EFFA485}"/>
              </a:ext>
            </a:extLst>
          </p:cNvPr>
          <p:cNvSpPr>
            <a:spLocks noGrp="1"/>
          </p:cNvSpPr>
          <p:nvPr>
            <p:ph type="body" sz="quarter" idx="12"/>
          </p:nvPr>
        </p:nvSpPr>
        <p:spPr/>
        <p:txBody>
          <a:bodyPr/>
          <a:lstStyle/>
          <a:p>
            <a:r>
              <a:rPr lang="pt-BR" dirty="0" smtClean="0"/>
              <a:t>Segmento</a:t>
            </a:r>
            <a:endParaRPr lang="pt-BR" dirty="0"/>
          </a:p>
        </p:txBody>
      </p:sp>
    </p:spTree>
    <p:extLst>
      <p:ext uri="{BB962C8B-B14F-4D97-AF65-F5344CB8AC3E}">
        <p14:creationId xmlns:p14="http://schemas.microsoft.com/office/powerpoint/2010/main" val="49877785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1267F49-8599-8242-B3DE-EAA77A64F579}"/>
              </a:ext>
            </a:extLst>
          </p:cNvPr>
          <p:cNvSpPr>
            <a:spLocks noGrp="1"/>
          </p:cNvSpPr>
          <p:nvPr>
            <p:ph type="body" sz="quarter" idx="10"/>
          </p:nvPr>
        </p:nvSpPr>
        <p:spPr/>
        <p:txBody>
          <a:bodyPr/>
          <a:lstStyle/>
          <a:p>
            <a:r>
              <a:rPr lang="pt-BR" sz="5400" dirty="0" smtClean="0"/>
              <a:t>ESTRATÉGIA</a:t>
            </a:r>
            <a:endParaRPr lang="pt-BR" sz="5400" dirty="0"/>
          </a:p>
        </p:txBody>
      </p:sp>
      <p:sp>
        <p:nvSpPr>
          <p:cNvPr id="3" name="Text Placeholder 2">
            <a:extLst>
              <a:ext uri="{FF2B5EF4-FFF2-40B4-BE49-F238E27FC236}">
                <a16:creationId xmlns:a16="http://schemas.microsoft.com/office/drawing/2014/main" xmlns="" id="{511A3C1C-A860-514A-88B6-FFD195DC60DD}"/>
              </a:ext>
            </a:extLst>
          </p:cNvPr>
          <p:cNvSpPr>
            <a:spLocks noGrp="1"/>
          </p:cNvSpPr>
          <p:nvPr>
            <p:ph type="body" sz="quarter" idx="13"/>
          </p:nvPr>
        </p:nvSpPr>
        <p:spPr/>
        <p:txBody>
          <a:bodyPr/>
          <a:lstStyle/>
          <a:p>
            <a:r>
              <a:rPr lang="pt-BR" dirty="0" smtClean="0"/>
              <a:t>04</a:t>
            </a:r>
            <a:endParaRPr lang="pt-BR" dirty="0"/>
          </a:p>
        </p:txBody>
      </p:sp>
    </p:spTree>
    <p:extLst>
      <p:ext uri="{BB962C8B-B14F-4D97-AF65-F5344CB8AC3E}">
        <p14:creationId xmlns:p14="http://schemas.microsoft.com/office/powerpoint/2010/main" val="99122981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ESTRATÉGIA</a:t>
            </a:r>
            <a:endParaRPr lang="pt-BR" dirty="0"/>
          </a:p>
        </p:txBody>
      </p:sp>
      <p:sp>
        <p:nvSpPr>
          <p:cNvPr id="84" name="Line 126"/>
          <p:cNvSpPr>
            <a:spLocks noChangeShapeType="1"/>
          </p:cNvSpPr>
          <p:nvPr/>
        </p:nvSpPr>
        <p:spPr bwMode="auto">
          <a:xfrm>
            <a:off x="886578" y="5469773"/>
            <a:ext cx="14557375"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5" name="Retângulo 84"/>
          <p:cNvSpPr/>
          <p:nvPr/>
        </p:nvSpPr>
        <p:spPr>
          <a:xfrm>
            <a:off x="631874" y="2327125"/>
            <a:ext cx="2648772" cy="2115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799" b="1" dirty="0" err="1" smtClean="0">
                <a:latin typeface="Lato" panose="020F0502020204030203" pitchFamily="34" charset="0"/>
              </a:rPr>
              <a:t>xxxxxxx</a:t>
            </a:r>
            <a:endParaRPr lang="pt-BR" sz="2799" b="1" dirty="0">
              <a:latin typeface="Lato" panose="020F0502020204030203" pitchFamily="34" charset="0"/>
            </a:endParaRPr>
          </a:p>
        </p:txBody>
      </p:sp>
      <p:sp>
        <p:nvSpPr>
          <p:cNvPr id="86" name="Retângulo 85"/>
          <p:cNvSpPr/>
          <p:nvPr/>
        </p:nvSpPr>
        <p:spPr>
          <a:xfrm>
            <a:off x="3778889" y="2335744"/>
            <a:ext cx="2686138" cy="2115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2799" b="1" dirty="0">
              <a:latin typeface="Lato" panose="020F0502020204030203" pitchFamily="34" charset="0"/>
            </a:endParaRPr>
          </a:p>
          <a:p>
            <a:pPr algn="ctr"/>
            <a:r>
              <a:rPr lang="pt-BR" sz="2799" b="1" dirty="0" err="1" smtClean="0">
                <a:latin typeface="Lato" panose="020F0502020204030203" pitchFamily="34" charset="0"/>
              </a:rPr>
              <a:t>xxxxxx</a:t>
            </a:r>
            <a:endParaRPr lang="pt-BR" sz="2799" b="1" dirty="0">
              <a:latin typeface="Lato" panose="020F0502020204030203" pitchFamily="34" charset="0"/>
            </a:endParaRPr>
          </a:p>
          <a:p>
            <a:pPr algn="ctr"/>
            <a:endParaRPr lang="pt-BR" sz="2799" b="1" dirty="0">
              <a:latin typeface="Lato" panose="020F0502020204030203" pitchFamily="34" charset="0"/>
            </a:endParaRPr>
          </a:p>
        </p:txBody>
      </p:sp>
      <p:sp>
        <p:nvSpPr>
          <p:cNvPr id="87" name="Retângulo 86"/>
          <p:cNvSpPr/>
          <p:nvPr/>
        </p:nvSpPr>
        <p:spPr>
          <a:xfrm>
            <a:off x="6963273" y="2335743"/>
            <a:ext cx="2648772" cy="2115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799" b="1" dirty="0" err="1" smtClean="0">
                <a:latin typeface="Lato" panose="020F0502020204030203" pitchFamily="34" charset="0"/>
              </a:rPr>
              <a:t>xxxxxx</a:t>
            </a:r>
            <a:endParaRPr lang="pt-BR" sz="2799" b="1" dirty="0">
              <a:latin typeface="Lato" panose="020F0502020204030203" pitchFamily="34" charset="0"/>
            </a:endParaRPr>
          </a:p>
        </p:txBody>
      </p:sp>
      <p:sp>
        <p:nvSpPr>
          <p:cNvPr id="88" name="Retângulo 87"/>
          <p:cNvSpPr/>
          <p:nvPr/>
        </p:nvSpPr>
        <p:spPr>
          <a:xfrm>
            <a:off x="10110289" y="2335744"/>
            <a:ext cx="2686138" cy="2115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799" b="1" dirty="0" err="1" smtClean="0">
                <a:latin typeface="Lato" panose="020F0502020204030203" pitchFamily="34" charset="0"/>
              </a:rPr>
              <a:t>xxxxx</a:t>
            </a:r>
            <a:endParaRPr lang="pt-BR" sz="2799" b="1" dirty="0">
              <a:latin typeface="Lato" panose="020F0502020204030203" pitchFamily="34" charset="0"/>
            </a:endParaRPr>
          </a:p>
        </p:txBody>
      </p:sp>
      <p:sp>
        <p:nvSpPr>
          <p:cNvPr id="89" name="Retângulo 88"/>
          <p:cNvSpPr/>
          <p:nvPr/>
        </p:nvSpPr>
        <p:spPr>
          <a:xfrm>
            <a:off x="13294671" y="2335744"/>
            <a:ext cx="2686138" cy="2115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799" b="1" dirty="0" err="1" smtClean="0">
                <a:latin typeface="Lato" panose="020F0502020204030203" pitchFamily="34" charset="0"/>
              </a:rPr>
              <a:t>xxxxx</a:t>
            </a:r>
            <a:endParaRPr lang="pt-BR" sz="2799" b="1" dirty="0">
              <a:latin typeface="Lato" panose="020F0502020204030203" pitchFamily="34" charset="0"/>
            </a:endParaRPr>
          </a:p>
        </p:txBody>
      </p:sp>
      <p:sp>
        <p:nvSpPr>
          <p:cNvPr id="90" name="Elipse 89"/>
          <p:cNvSpPr/>
          <p:nvPr/>
        </p:nvSpPr>
        <p:spPr>
          <a:xfrm>
            <a:off x="35391" y="1870098"/>
            <a:ext cx="914043" cy="91404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998" dirty="0">
                <a:latin typeface="Lato" panose="020F0502020204030203" pitchFamily="34" charset="0"/>
              </a:rPr>
              <a:t>1</a:t>
            </a:r>
          </a:p>
        </p:txBody>
      </p:sp>
      <p:sp>
        <p:nvSpPr>
          <p:cNvPr id="91" name="Elipse 90"/>
          <p:cNvSpPr/>
          <p:nvPr/>
        </p:nvSpPr>
        <p:spPr>
          <a:xfrm>
            <a:off x="3450213" y="1910335"/>
            <a:ext cx="914043" cy="91404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998" dirty="0">
                <a:latin typeface="Lato" panose="020F0502020204030203" pitchFamily="34" charset="0"/>
              </a:rPr>
              <a:t>2</a:t>
            </a:r>
          </a:p>
        </p:txBody>
      </p:sp>
      <p:sp>
        <p:nvSpPr>
          <p:cNvPr id="92" name="Elipse 91"/>
          <p:cNvSpPr/>
          <p:nvPr/>
        </p:nvSpPr>
        <p:spPr>
          <a:xfrm>
            <a:off x="6760729" y="1870098"/>
            <a:ext cx="914043" cy="91404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998" dirty="0">
                <a:latin typeface="Lato" panose="020F0502020204030203" pitchFamily="34" charset="0"/>
              </a:rPr>
              <a:t>3</a:t>
            </a:r>
          </a:p>
        </p:txBody>
      </p:sp>
      <p:sp>
        <p:nvSpPr>
          <p:cNvPr id="93" name="Elipse 92"/>
          <p:cNvSpPr/>
          <p:nvPr/>
        </p:nvSpPr>
        <p:spPr>
          <a:xfrm>
            <a:off x="9718529" y="1910335"/>
            <a:ext cx="914043" cy="91404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998" dirty="0">
                <a:latin typeface="Lato" panose="020F0502020204030203" pitchFamily="34" charset="0"/>
              </a:rPr>
              <a:t>4</a:t>
            </a:r>
          </a:p>
        </p:txBody>
      </p:sp>
      <p:sp>
        <p:nvSpPr>
          <p:cNvPr id="94" name="Elipse 93"/>
          <p:cNvSpPr/>
          <p:nvPr/>
        </p:nvSpPr>
        <p:spPr>
          <a:xfrm>
            <a:off x="12912982" y="1878722"/>
            <a:ext cx="914043" cy="91404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998" dirty="0">
                <a:latin typeface="Lato" panose="020F0502020204030203" pitchFamily="34" charset="0"/>
              </a:rPr>
              <a:t>5</a:t>
            </a:r>
          </a:p>
        </p:txBody>
      </p:sp>
      <p:sp>
        <p:nvSpPr>
          <p:cNvPr id="95" name="Retângulo 94"/>
          <p:cNvSpPr/>
          <p:nvPr/>
        </p:nvSpPr>
        <p:spPr>
          <a:xfrm>
            <a:off x="492414" y="4770234"/>
            <a:ext cx="2957800" cy="461665"/>
          </a:xfrm>
          <a:prstGeom prst="rect">
            <a:avLst/>
          </a:prstGeom>
        </p:spPr>
        <p:txBody>
          <a:bodyPr wrap="square">
            <a:spAutoFit/>
          </a:bodyPr>
          <a:lstStyle/>
          <a:p>
            <a:pPr marL="172969" indent="-172969" defTabSz="457017">
              <a:buFont typeface="Arial" panose="020B0604020202020204" pitchFamily="34" charset="0"/>
              <a:buChar char="•"/>
            </a:pPr>
            <a:r>
              <a:rPr lang="pt-BR" sz="2400" dirty="0" err="1" smtClean="0">
                <a:solidFill>
                  <a:schemeClr val="accent6">
                    <a:lumMod val="50000"/>
                  </a:schemeClr>
                </a:solidFill>
                <a:latin typeface="Lato" panose="020F0502020204030203" pitchFamily="34" charset="0"/>
              </a:rPr>
              <a:t>xxxxx</a:t>
            </a:r>
            <a:endParaRPr lang="pt-BR" sz="2400" dirty="0">
              <a:solidFill>
                <a:schemeClr val="accent6">
                  <a:lumMod val="50000"/>
                </a:schemeClr>
              </a:solidFill>
              <a:latin typeface="Lato" panose="020F0502020204030203" pitchFamily="34" charset="0"/>
            </a:endParaRPr>
          </a:p>
        </p:txBody>
      </p:sp>
      <p:sp>
        <p:nvSpPr>
          <p:cNvPr id="96" name="Retângulo 95"/>
          <p:cNvSpPr/>
          <p:nvPr/>
        </p:nvSpPr>
        <p:spPr>
          <a:xfrm>
            <a:off x="3778889" y="4788289"/>
            <a:ext cx="2957800" cy="953659"/>
          </a:xfrm>
          <a:prstGeom prst="rect">
            <a:avLst/>
          </a:prstGeom>
        </p:spPr>
        <p:txBody>
          <a:bodyPr wrap="square">
            <a:spAutoFit/>
          </a:bodyPr>
          <a:lstStyle/>
          <a:p>
            <a:pPr marL="172969" indent="-172969" defTabSz="457017">
              <a:buFont typeface="Arial" panose="020B0604020202020204" pitchFamily="34" charset="0"/>
              <a:buChar char="•"/>
            </a:pPr>
            <a:r>
              <a:rPr lang="pt-BR" sz="2400" dirty="0" err="1" smtClean="0">
                <a:solidFill>
                  <a:schemeClr val="accent6">
                    <a:lumMod val="50000"/>
                  </a:schemeClr>
                </a:solidFill>
                <a:latin typeface="Lato" panose="020F0502020204030203" pitchFamily="34" charset="0"/>
              </a:rPr>
              <a:t>xxxxx</a:t>
            </a:r>
            <a:endParaRPr lang="pt-BR" sz="2400" dirty="0">
              <a:solidFill>
                <a:schemeClr val="accent6">
                  <a:lumMod val="50000"/>
                </a:schemeClr>
              </a:solidFill>
              <a:latin typeface="Lato" panose="020F0502020204030203" pitchFamily="34" charset="0"/>
            </a:endParaRPr>
          </a:p>
          <a:p>
            <a:pPr defTabSz="457017"/>
            <a:endParaRPr lang="pt-BR" sz="3197" dirty="0">
              <a:solidFill>
                <a:schemeClr val="accent6">
                  <a:lumMod val="50000"/>
                </a:schemeClr>
              </a:solidFill>
              <a:latin typeface="Lato" panose="020F0502020204030203" pitchFamily="34" charset="0"/>
            </a:endParaRPr>
          </a:p>
        </p:txBody>
      </p:sp>
      <p:sp>
        <p:nvSpPr>
          <p:cNvPr id="97" name="Retângulo 96"/>
          <p:cNvSpPr/>
          <p:nvPr/>
        </p:nvSpPr>
        <p:spPr>
          <a:xfrm>
            <a:off x="10110289" y="4752085"/>
            <a:ext cx="2957800" cy="953659"/>
          </a:xfrm>
          <a:prstGeom prst="rect">
            <a:avLst/>
          </a:prstGeom>
        </p:spPr>
        <p:txBody>
          <a:bodyPr wrap="square">
            <a:spAutoFit/>
          </a:bodyPr>
          <a:lstStyle/>
          <a:p>
            <a:pPr marL="172969" indent="-172969" defTabSz="457017">
              <a:buFont typeface="Arial" panose="020B0604020202020204" pitchFamily="34" charset="0"/>
              <a:buChar char="•"/>
            </a:pPr>
            <a:r>
              <a:rPr lang="pt-BR" sz="2400" dirty="0" err="1" smtClean="0">
                <a:solidFill>
                  <a:schemeClr val="accent6">
                    <a:lumMod val="50000"/>
                  </a:schemeClr>
                </a:solidFill>
                <a:latin typeface="Lato" panose="020F0502020204030203" pitchFamily="34" charset="0"/>
              </a:rPr>
              <a:t>xxxxx</a:t>
            </a:r>
            <a:endParaRPr lang="pt-BR" sz="2400" dirty="0">
              <a:solidFill>
                <a:schemeClr val="accent6">
                  <a:lumMod val="50000"/>
                </a:schemeClr>
              </a:solidFill>
              <a:latin typeface="Lato" panose="020F0502020204030203" pitchFamily="34" charset="0"/>
            </a:endParaRPr>
          </a:p>
          <a:p>
            <a:pPr defTabSz="457017"/>
            <a:endParaRPr lang="pt-BR" sz="3197" dirty="0">
              <a:solidFill>
                <a:schemeClr val="accent6">
                  <a:lumMod val="50000"/>
                </a:schemeClr>
              </a:solidFill>
              <a:latin typeface="Lato" panose="020F0502020204030203" pitchFamily="34" charset="0"/>
            </a:endParaRPr>
          </a:p>
        </p:txBody>
      </p:sp>
      <p:sp>
        <p:nvSpPr>
          <p:cNvPr id="98" name="Retângulo 97"/>
          <p:cNvSpPr/>
          <p:nvPr/>
        </p:nvSpPr>
        <p:spPr>
          <a:xfrm>
            <a:off x="13098335" y="4752086"/>
            <a:ext cx="3343352" cy="461665"/>
          </a:xfrm>
          <a:prstGeom prst="rect">
            <a:avLst/>
          </a:prstGeom>
        </p:spPr>
        <p:txBody>
          <a:bodyPr wrap="square">
            <a:spAutoFit/>
          </a:bodyPr>
          <a:lstStyle/>
          <a:p>
            <a:pPr marL="342763" indent="-342763">
              <a:buFont typeface="Arial" panose="020B0604020202020204" pitchFamily="34" charset="0"/>
              <a:buChar char="•"/>
            </a:pPr>
            <a:r>
              <a:rPr lang="pt-BR" sz="2400" dirty="0" err="1" smtClean="0">
                <a:solidFill>
                  <a:schemeClr val="accent6">
                    <a:lumMod val="50000"/>
                  </a:schemeClr>
                </a:solidFill>
                <a:latin typeface="Lato" panose="020F0502020204030203" pitchFamily="34" charset="0"/>
              </a:rPr>
              <a:t>xxxxx</a:t>
            </a:r>
            <a:endParaRPr lang="pt-BR" sz="2400" dirty="0">
              <a:solidFill>
                <a:schemeClr val="accent6">
                  <a:lumMod val="50000"/>
                </a:schemeClr>
              </a:solidFill>
              <a:latin typeface="Lato" panose="020F0502020204030203" pitchFamily="34" charset="0"/>
            </a:endParaRPr>
          </a:p>
        </p:txBody>
      </p:sp>
      <p:sp>
        <p:nvSpPr>
          <p:cNvPr id="99" name="Retângulo 98"/>
          <p:cNvSpPr/>
          <p:nvPr/>
        </p:nvSpPr>
        <p:spPr>
          <a:xfrm>
            <a:off x="6944589" y="4705918"/>
            <a:ext cx="2957800" cy="953659"/>
          </a:xfrm>
          <a:prstGeom prst="rect">
            <a:avLst/>
          </a:prstGeom>
        </p:spPr>
        <p:txBody>
          <a:bodyPr wrap="square">
            <a:spAutoFit/>
          </a:bodyPr>
          <a:lstStyle/>
          <a:p>
            <a:pPr marL="172969" indent="-172969" defTabSz="457017">
              <a:buFont typeface="Arial" panose="020B0604020202020204" pitchFamily="34" charset="0"/>
              <a:buChar char="•"/>
            </a:pPr>
            <a:r>
              <a:rPr lang="pt-BR" sz="2400" dirty="0" err="1" smtClean="0">
                <a:solidFill>
                  <a:schemeClr val="accent6">
                    <a:lumMod val="50000"/>
                  </a:schemeClr>
                </a:solidFill>
                <a:latin typeface="Lato" panose="020F0502020204030203" pitchFamily="34" charset="0"/>
              </a:rPr>
              <a:t>xxxxx</a:t>
            </a:r>
            <a:endParaRPr lang="pt-BR" sz="2400" dirty="0">
              <a:solidFill>
                <a:schemeClr val="accent6">
                  <a:lumMod val="50000"/>
                </a:schemeClr>
              </a:solidFill>
              <a:latin typeface="Lato" panose="020F0502020204030203" pitchFamily="34" charset="0"/>
            </a:endParaRPr>
          </a:p>
          <a:p>
            <a:pPr defTabSz="457017"/>
            <a:endParaRPr lang="pt-BR" sz="3197" dirty="0">
              <a:solidFill>
                <a:schemeClr val="accent6">
                  <a:lumMod val="50000"/>
                </a:schemeClr>
              </a:solidFill>
              <a:latin typeface="Lato" panose="020F0502020204030203" pitchFamily="34" charset="0"/>
            </a:endParaRPr>
          </a:p>
        </p:txBody>
      </p:sp>
      <p:sp>
        <p:nvSpPr>
          <p:cNvPr id="100" name="Rectangle 18"/>
          <p:cNvSpPr/>
          <p:nvPr/>
        </p:nvSpPr>
        <p:spPr>
          <a:xfrm>
            <a:off x="14563898" y="8129847"/>
            <a:ext cx="1413164" cy="731520"/>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0000"/>
                </a:solidFill>
                <a:latin typeface="Lato" panose="020F0502020204030203" pitchFamily="34" charset="0"/>
              </a:rPr>
              <a:t>Material de </a:t>
            </a:r>
            <a:r>
              <a:rPr lang="en-US" sz="2000" dirty="0" err="1" smtClean="0">
                <a:solidFill>
                  <a:srgbClr val="FF0000"/>
                </a:solidFill>
                <a:latin typeface="Lato" panose="020F0502020204030203" pitchFamily="34" charset="0"/>
              </a:rPr>
              <a:t>Apoio</a:t>
            </a:r>
            <a:endParaRPr lang="en-US" sz="2000" dirty="0">
              <a:solidFill>
                <a:srgbClr val="FF0000"/>
              </a:solidFill>
              <a:latin typeface="Lato" panose="020F0502020204030203" pitchFamily="34" charset="0"/>
            </a:endParaRPr>
          </a:p>
        </p:txBody>
      </p:sp>
    </p:spTree>
    <p:extLst>
      <p:ext uri="{BB962C8B-B14F-4D97-AF65-F5344CB8AC3E}">
        <p14:creationId xmlns:p14="http://schemas.microsoft.com/office/powerpoint/2010/main" val="4115070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9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ESTRATÉGIA</a:t>
            </a:r>
            <a:endParaRPr lang="pt-BR" dirty="0"/>
          </a:p>
        </p:txBody>
      </p:sp>
      <p:sp>
        <p:nvSpPr>
          <p:cNvPr id="20" name="Retângulo 19"/>
          <p:cNvSpPr/>
          <p:nvPr/>
        </p:nvSpPr>
        <p:spPr>
          <a:xfrm>
            <a:off x="631873" y="1054691"/>
            <a:ext cx="5776141" cy="81403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799" b="1" dirty="0" err="1" smtClean="0">
                <a:latin typeface="Lato" panose="020F0502020204030203" pitchFamily="34" charset="0"/>
              </a:rPr>
              <a:t>xxxxxxx</a:t>
            </a:r>
            <a:endParaRPr lang="pt-BR" sz="2799" b="1" dirty="0">
              <a:latin typeface="Lato" panose="020F0502020204030203" pitchFamily="34" charset="0"/>
            </a:endParaRPr>
          </a:p>
        </p:txBody>
      </p:sp>
      <p:sp>
        <p:nvSpPr>
          <p:cNvPr id="21" name="Elipse 20"/>
          <p:cNvSpPr/>
          <p:nvPr/>
        </p:nvSpPr>
        <p:spPr>
          <a:xfrm>
            <a:off x="35391" y="1003352"/>
            <a:ext cx="914043" cy="914043"/>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3998" dirty="0">
                <a:latin typeface="Lato" panose="020F0502020204030203" pitchFamily="34" charset="0"/>
              </a:rPr>
              <a:t>1</a:t>
            </a:r>
          </a:p>
        </p:txBody>
      </p:sp>
      <p:sp>
        <p:nvSpPr>
          <p:cNvPr id="22" name="Retângulo 21"/>
          <p:cNvSpPr/>
          <p:nvPr/>
        </p:nvSpPr>
        <p:spPr>
          <a:xfrm>
            <a:off x="6638576" y="1248587"/>
            <a:ext cx="2957800" cy="1015278"/>
          </a:xfrm>
          <a:prstGeom prst="rect">
            <a:avLst/>
          </a:prstGeom>
        </p:spPr>
        <p:txBody>
          <a:bodyPr wrap="square">
            <a:spAutoFit/>
          </a:bodyPr>
          <a:lstStyle/>
          <a:p>
            <a:pPr marL="172969" indent="-172969" defTabSz="457017">
              <a:buFont typeface="Arial" panose="020B0604020202020204" pitchFamily="34" charset="0"/>
              <a:buChar char="•"/>
            </a:pPr>
            <a:r>
              <a:rPr lang="pt-BR" sz="1999" dirty="0" err="1" smtClean="0">
                <a:solidFill>
                  <a:schemeClr val="accent6">
                    <a:lumMod val="50000"/>
                  </a:schemeClr>
                </a:solidFill>
                <a:latin typeface="Lato" panose="020F0502020204030203" pitchFamily="34" charset="0"/>
              </a:rPr>
              <a:t>Xxxxx</a:t>
            </a:r>
            <a:endParaRPr lang="pt-BR" sz="1999" dirty="0" smtClean="0">
              <a:solidFill>
                <a:schemeClr val="accent6">
                  <a:lumMod val="50000"/>
                </a:schemeClr>
              </a:solidFill>
              <a:latin typeface="Lato" panose="020F0502020204030203" pitchFamily="34" charset="0"/>
            </a:endParaRPr>
          </a:p>
          <a:p>
            <a:pPr marL="172969" indent="-172969" defTabSz="457017">
              <a:buFont typeface="Arial" panose="020B0604020202020204" pitchFamily="34" charset="0"/>
              <a:buChar char="•"/>
            </a:pPr>
            <a:r>
              <a:rPr lang="pt-BR" sz="1999" dirty="0" err="1" smtClean="0">
                <a:solidFill>
                  <a:schemeClr val="accent6">
                    <a:lumMod val="50000"/>
                  </a:schemeClr>
                </a:solidFill>
                <a:latin typeface="Lato" panose="020F0502020204030203" pitchFamily="34" charset="0"/>
              </a:rPr>
              <a:t>Xxxxx</a:t>
            </a:r>
            <a:endParaRPr lang="pt-BR" sz="1999" dirty="0" smtClean="0">
              <a:solidFill>
                <a:schemeClr val="accent6">
                  <a:lumMod val="50000"/>
                </a:schemeClr>
              </a:solidFill>
              <a:latin typeface="Lato" panose="020F0502020204030203" pitchFamily="34" charset="0"/>
            </a:endParaRPr>
          </a:p>
          <a:p>
            <a:pPr marL="172969" indent="-172969" defTabSz="457017">
              <a:buFont typeface="Arial" panose="020B0604020202020204" pitchFamily="34" charset="0"/>
              <a:buChar char="•"/>
            </a:pPr>
            <a:r>
              <a:rPr lang="pt-BR" sz="1999" dirty="0" err="1" smtClean="0">
                <a:solidFill>
                  <a:schemeClr val="accent6">
                    <a:lumMod val="50000"/>
                  </a:schemeClr>
                </a:solidFill>
                <a:latin typeface="Lato" panose="020F0502020204030203" pitchFamily="34" charset="0"/>
              </a:rPr>
              <a:t>xxxx</a:t>
            </a:r>
            <a:endParaRPr lang="pt-BR" sz="1999" dirty="0">
              <a:solidFill>
                <a:schemeClr val="accent6">
                  <a:lumMod val="50000"/>
                </a:schemeClr>
              </a:solidFill>
              <a:latin typeface="Lato" panose="020F0502020204030203" pitchFamily="34" charset="0"/>
            </a:endParaRPr>
          </a:p>
        </p:txBody>
      </p:sp>
      <p:sp>
        <p:nvSpPr>
          <p:cNvPr id="23" name="Retângulo 22"/>
          <p:cNvSpPr/>
          <p:nvPr/>
        </p:nvSpPr>
        <p:spPr>
          <a:xfrm>
            <a:off x="746781" y="3070328"/>
            <a:ext cx="3552966" cy="53462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smtClean="0">
                <a:latin typeface="Lato" panose="020F0502020204030203" pitchFamily="34" charset="0"/>
              </a:rPr>
              <a:t>Requisito 1	</a:t>
            </a:r>
            <a:endParaRPr lang="pt-BR" sz="1799" dirty="0">
              <a:latin typeface="Lato" panose="020F0502020204030203" pitchFamily="34" charset="0"/>
            </a:endParaRPr>
          </a:p>
        </p:txBody>
      </p:sp>
      <p:sp>
        <p:nvSpPr>
          <p:cNvPr id="24" name="Retângulo 23"/>
          <p:cNvSpPr/>
          <p:nvPr/>
        </p:nvSpPr>
        <p:spPr>
          <a:xfrm>
            <a:off x="4407378" y="3075885"/>
            <a:ext cx="3547810" cy="53462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smtClean="0">
                <a:latin typeface="Lato" panose="020F0502020204030203" pitchFamily="34" charset="0"/>
              </a:rPr>
              <a:t>Requisito 2</a:t>
            </a:r>
            <a:endParaRPr lang="pt-BR" sz="1799" dirty="0">
              <a:latin typeface="Lato" panose="020F0502020204030203" pitchFamily="34" charset="0"/>
            </a:endParaRPr>
          </a:p>
        </p:txBody>
      </p:sp>
      <p:sp>
        <p:nvSpPr>
          <p:cNvPr id="25" name="Retângulo 24"/>
          <p:cNvSpPr/>
          <p:nvPr/>
        </p:nvSpPr>
        <p:spPr>
          <a:xfrm>
            <a:off x="8079248" y="3077337"/>
            <a:ext cx="3563774" cy="53462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smtClean="0">
                <a:latin typeface="Lato" panose="020F0502020204030203" pitchFamily="34" charset="0"/>
              </a:rPr>
              <a:t>Requisito	n2</a:t>
            </a:r>
            <a:endParaRPr lang="pt-BR" sz="1799" dirty="0">
              <a:latin typeface="Lato" panose="020F0502020204030203" pitchFamily="34" charset="0"/>
            </a:endParaRPr>
          </a:p>
        </p:txBody>
      </p:sp>
      <p:sp>
        <p:nvSpPr>
          <p:cNvPr id="26" name="Retângulo 25"/>
          <p:cNvSpPr/>
          <p:nvPr/>
        </p:nvSpPr>
        <p:spPr>
          <a:xfrm>
            <a:off x="746782" y="3588479"/>
            <a:ext cx="3552966" cy="5184471"/>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a:latin typeface="Lato" panose="020F0502020204030203" pitchFamily="34" charset="0"/>
              </a:rPr>
              <a:t>NOVOS PORTAIS</a:t>
            </a:r>
          </a:p>
        </p:txBody>
      </p:sp>
      <p:sp>
        <p:nvSpPr>
          <p:cNvPr id="27" name="Retângulo 26"/>
          <p:cNvSpPr/>
          <p:nvPr/>
        </p:nvSpPr>
        <p:spPr>
          <a:xfrm>
            <a:off x="4407378" y="3604957"/>
            <a:ext cx="3547810" cy="516799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err="1" smtClean="0">
                <a:latin typeface="Lato" panose="020F0502020204030203" pitchFamily="34" charset="0"/>
              </a:rPr>
              <a:t>xx</a:t>
            </a:r>
            <a:endParaRPr lang="pt-BR" sz="1799" dirty="0">
              <a:latin typeface="Lato" panose="020F0502020204030203" pitchFamily="34" charset="0"/>
            </a:endParaRPr>
          </a:p>
        </p:txBody>
      </p:sp>
      <p:sp>
        <p:nvSpPr>
          <p:cNvPr id="28" name="Retângulo 27"/>
          <p:cNvSpPr/>
          <p:nvPr/>
        </p:nvSpPr>
        <p:spPr>
          <a:xfrm>
            <a:off x="8079248" y="3600948"/>
            <a:ext cx="3563774" cy="51844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a:latin typeface="Lato" panose="020F0502020204030203" pitchFamily="34" charset="0"/>
              </a:rPr>
              <a:t>NOVOS PORTAIS</a:t>
            </a:r>
          </a:p>
        </p:txBody>
      </p:sp>
      <p:sp>
        <p:nvSpPr>
          <p:cNvPr id="29" name="Retângulo 28"/>
          <p:cNvSpPr/>
          <p:nvPr/>
        </p:nvSpPr>
        <p:spPr>
          <a:xfrm>
            <a:off x="863301" y="3780564"/>
            <a:ext cx="2430750"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dirty="0" err="1" smtClean="0">
                <a:solidFill>
                  <a:schemeClr val="bg2">
                    <a:lumMod val="10000"/>
                  </a:schemeClr>
                </a:solidFill>
                <a:latin typeface="Lato" panose="020F0502020204030203" pitchFamily="34" charset="0"/>
              </a:rPr>
              <a:t>xxxxx</a:t>
            </a:r>
            <a:endParaRPr lang="pt-BR" sz="2400" dirty="0">
              <a:solidFill>
                <a:schemeClr val="bg2">
                  <a:lumMod val="10000"/>
                </a:schemeClr>
              </a:solidFill>
              <a:latin typeface="Lato" panose="020F0502020204030203" pitchFamily="34" charset="0"/>
            </a:endParaRPr>
          </a:p>
        </p:txBody>
      </p:sp>
      <p:sp>
        <p:nvSpPr>
          <p:cNvPr id="30" name="Retângulo 29"/>
          <p:cNvSpPr/>
          <p:nvPr/>
        </p:nvSpPr>
        <p:spPr>
          <a:xfrm>
            <a:off x="3391911" y="3780564"/>
            <a:ext cx="81653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31" name="Retângulo 30"/>
          <p:cNvSpPr/>
          <p:nvPr/>
        </p:nvSpPr>
        <p:spPr>
          <a:xfrm>
            <a:off x="863301" y="4460690"/>
            <a:ext cx="2430750"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dirty="0" err="1" smtClean="0">
                <a:solidFill>
                  <a:schemeClr val="bg2">
                    <a:lumMod val="10000"/>
                  </a:schemeClr>
                </a:solidFill>
                <a:latin typeface="Lato" panose="020F0502020204030203" pitchFamily="34" charset="0"/>
              </a:rPr>
              <a:t>xxxx</a:t>
            </a:r>
            <a:endParaRPr lang="pt-BR" sz="2400" dirty="0">
              <a:solidFill>
                <a:schemeClr val="bg2">
                  <a:lumMod val="10000"/>
                </a:schemeClr>
              </a:solidFill>
              <a:latin typeface="Lato" panose="020F0502020204030203" pitchFamily="34" charset="0"/>
            </a:endParaRPr>
          </a:p>
        </p:txBody>
      </p:sp>
      <p:sp>
        <p:nvSpPr>
          <p:cNvPr id="32" name="Retângulo 31"/>
          <p:cNvSpPr/>
          <p:nvPr/>
        </p:nvSpPr>
        <p:spPr>
          <a:xfrm>
            <a:off x="3391911" y="4460690"/>
            <a:ext cx="81653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33" name="Retângulo 32"/>
          <p:cNvSpPr/>
          <p:nvPr/>
        </p:nvSpPr>
        <p:spPr>
          <a:xfrm>
            <a:off x="863301" y="5148344"/>
            <a:ext cx="2430750"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dirty="0" err="1" smtClean="0">
                <a:solidFill>
                  <a:schemeClr val="bg2">
                    <a:lumMod val="10000"/>
                  </a:schemeClr>
                </a:solidFill>
                <a:latin typeface="Lato" panose="020F0502020204030203" pitchFamily="34" charset="0"/>
              </a:rPr>
              <a:t>xxxxx</a:t>
            </a:r>
            <a:endParaRPr lang="pt-BR" sz="2400" dirty="0">
              <a:solidFill>
                <a:schemeClr val="bg2">
                  <a:lumMod val="10000"/>
                </a:schemeClr>
              </a:solidFill>
              <a:latin typeface="Lato" panose="020F0502020204030203" pitchFamily="34" charset="0"/>
            </a:endParaRPr>
          </a:p>
        </p:txBody>
      </p:sp>
      <p:sp>
        <p:nvSpPr>
          <p:cNvPr id="34" name="Retângulo 33"/>
          <p:cNvSpPr/>
          <p:nvPr/>
        </p:nvSpPr>
        <p:spPr>
          <a:xfrm>
            <a:off x="3391911" y="5148344"/>
            <a:ext cx="81653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35" name="Retângulo 34"/>
          <p:cNvSpPr/>
          <p:nvPr/>
        </p:nvSpPr>
        <p:spPr>
          <a:xfrm>
            <a:off x="4505001" y="3780564"/>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xxxxxx</a:t>
            </a:r>
            <a:endParaRPr lang="pt-BR" sz="2000" dirty="0">
              <a:solidFill>
                <a:schemeClr val="bg2">
                  <a:lumMod val="10000"/>
                </a:schemeClr>
              </a:solidFill>
              <a:latin typeface="Lato" panose="020F0502020204030203" pitchFamily="34" charset="0"/>
            </a:endParaRPr>
          </a:p>
        </p:txBody>
      </p:sp>
      <p:sp>
        <p:nvSpPr>
          <p:cNvPr id="36" name="Retângulo 35"/>
          <p:cNvSpPr/>
          <p:nvPr/>
        </p:nvSpPr>
        <p:spPr>
          <a:xfrm>
            <a:off x="7013048" y="3780564"/>
            <a:ext cx="86897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a:solidFill>
                  <a:schemeClr val="bg2">
                    <a:lumMod val="10000"/>
                  </a:schemeClr>
                </a:solidFill>
                <a:latin typeface="Lato" panose="020F0502020204030203" pitchFamily="34" charset="0"/>
              </a:rPr>
              <a:t>2018</a:t>
            </a:r>
          </a:p>
        </p:txBody>
      </p:sp>
      <p:sp>
        <p:nvSpPr>
          <p:cNvPr id="37" name="Retângulo 36"/>
          <p:cNvSpPr/>
          <p:nvPr/>
        </p:nvSpPr>
        <p:spPr>
          <a:xfrm>
            <a:off x="4505001" y="4460690"/>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38" name="Retângulo 37"/>
          <p:cNvSpPr/>
          <p:nvPr/>
        </p:nvSpPr>
        <p:spPr>
          <a:xfrm>
            <a:off x="7013048" y="4460690"/>
            <a:ext cx="86897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39" name="Retângulo 38"/>
          <p:cNvSpPr/>
          <p:nvPr/>
        </p:nvSpPr>
        <p:spPr>
          <a:xfrm>
            <a:off x="4499965" y="5835998"/>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40" name="Retângulo 39"/>
          <p:cNvSpPr/>
          <p:nvPr/>
        </p:nvSpPr>
        <p:spPr>
          <a:xfrm>
            <a:off x="7013048" y="5148344"/>
            <a:ext cx="86897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41" name="Retângulo 40"/>
          <p:cNvSpPr/>
          <p:nvPr/>
        </p:nvSpPr>
        <p:spPr>
          <a:xfrm>
            <a:off x="4516018" y="5156419"/>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42" name="Retângulo 41"/>
          <p:cNvSpPr/>
          <p:nvPr/>
        </p:nvSpPr>
        <p:spPr>
          <a:xfrm>
            <a:off x="7013048" y="5835998"/>
            <a:ext cx="86897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43" name="Retângulo 42"/>
          <p:cNvSpPr/>
          <p:nvPr/>
        </p:nvSpPr>
        <p:spPr>
          <a:xfrm>
            <a:off x="8195658" y="3815297"/>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a:t>
            </a:r>
            <a:endParaRPr lang="pt-BR" sz="2000" dirty="0">
              <a:solidFill>
                <a:schemeClr val="bg2">
                  <a:lumMod val="10000"/>
                </a:schemeClr>
              </a:solidFill>
              <a:latin typeface="Lato" panose="020F0502020204030203" pitchFamily="34" charset="0"/>
            </a:endParaRPr>
          </a:p>
        </p:txBody>
      </p:sp>
      <p:sp>
        <p:nvSpPr>
          <p:cNvPr id="44" name="Retângulo 43"/>
          <p:cNvSpPr/>
          <p:nvPr/>
        </p:nvSpPr>
        <p:spPr>
          <a:xfrm>
            <a:off x="10701615" y="3808801"/>
            <a:ext cx="858215"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45" name="Retângulo 44"/>
          <p:cNvSpPr/>
          <p:nvPr/>
        </p:nvSpPr>
        <p:spPr>
          <a:xfrm>
            <a:off x="8195658" y="4532790"/>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46" name="Retângulo 45"/>
          <p:cNvSpPr/>
          <p:nvPr/>
        </p:nvSpPr>
        <p:spPr>
          <a:xfrm>
            <a:off x="10701615" y="4526294"/>
            <a:ext cx="858215"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a:solidFill>
                  <a:schemeClr val="bg2">
                    <a:lumMod val="10000"/>
                  </a:schemeClr>
                </a:solidFill>
                <a:latin typeface="Lato" panose="020F0502020204030203" pitchFamily="34" charset="0"/>
              </a:rPr>
              <a:t>2018</a:t>
            </a:r>
          </a:p>
        </p:txBody>
      </p:sp>
      <p:grpSp>
        <p:nvGrpSpPr>
          <p:cNvPr id="47" name="Grupo 46"/>
          <p:cNvGrpSpPr/>
          <p:nvPr/>
        </p:nvGrpSpPr>
        <p:grpSpPr>
          <a:xfrm>
            <a:off x="1217084" y="8025432"/>
            <a:ext cx="2891749" cy="704219"/>
            <a:chOff x="363669" y="7904503"/>
            <a:chExt cx="2892878" cy="704495"/>
          </a:xfrm>
        </p:grpSpPr>
        <p:pic>
          <p:nvPicPr>
            <p:cNvPr id="48" name="Imagem 47"/>
            <p:cNvPicPr>
              <a:picLocks noChangeAspect="1"/>
            </p:cNvPicPr>
            <p:nvPr/>
          </p:nvPicPr>
          <p:blipFill rotWithShape="1">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artisticMarker/>
                      </a14:imgEffect>
                      <a14:imgEffect>
                        <a14:brightnessContrast bright="100000"/>
                      </a14:imgEffect>
                    </a14:imgLayer>
                  </a14:imgProps>
                </a:ext>
                <a:ext uri="{28A0092B-C50C-407E-A947-70E740481C1C}">
                  <a14:useLocalDpi xmlns:a14="http://schemas.microsoft.com/office/drawing/2010/main" val="0"/>
                </a:ext>
              </a:extLst>
            </a:blip>
            <a:srcRect b="18529"/>
            <a:stretch/>
          </p:blipFill>
          <p:spPr>
            <a:xfrm>
              <a:off x="363669" y="7904503"/>
              <a:ext cx="741185" cy="704495"/>
            </a:xfrm>
            <a:prstGeom prst="rect">
              <a:avLst/>
            </a:prstGeom>
          </p:spPr>
        </p:pic>
        <p:sp>
          <p:nvSpPr>
            <p:cNvPr id="49" name="Retângulo 48"/>
            <p:cNvSpPr/>
            <p:nvPr/>
          </p:nvSpPr>
          <p:spPr>
            <a:xfrm>
              <a:off x="1197988" y="8026845"/>
              <a:ext cx="2058559" cy="565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b="1" dirty="0" smtClean="0">
                  <a:solidFill>
                    <a:schemeClr val="bg2">
                      <a:lumMod val="10000"/>
                    </a:schemeClr>
                  </a:solidFill>
                  <a:latin typeface="Lato" panose="020F0502020204030203" pitchFamily="34" charset="0"/>
                </a:rPr>
                <a:t>R$30.000,00</a:t>
              </a:r>
              <a:endParaRPr lang="pt-BR" sz="2400" b="1" dirty="0">
                <a:solidFill>
                  <a:schemeClr val="bg2">
                    <a:lumMod val="10000"/>
                  </a:schemeClr>
                </a:solidFill>
                <a:latin typeface="Lato" panose="020F0502020204030203" pitchFamily="34" charset="0"/>
              </a:endParaRPr>
            </a:p>
          </p:txBody>
        </p:sp>
      </p:grpSp>
      <p:grpSp>
        <p:nvGrpSpPr>
          <p:cNvPr id="50" name="Grupo 49"/>
          <p:cNvGrpSpPr/>
          <p:nvPr/>
        </p:nvGrpSpPr>
        <p:grpSpPr>
          <a:xfrm>
            <a:off x="4735408" y="8025432"/>
            <a:ext cx="3152925" cy="704219"/>
            <a:chOff x="363669" y="7904503"/>
            <a:chExt cx="2892878" cy="704495"/>
          </a:xfrm>
        </p:grpSpPr>
        <p:pic>
          <p:nvPicPr>
            <p:cNvPr id="51" name="Imagem 50"/>
            <p:cNvPicPr>
              <a:picLocks noChangeAspect="1"/>
            </p:cNvPicPr>
            <p:nvPr/>
          </p:nvPicPr>
          <p:blipFill rotWithShape="1">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artisticMarker/>
                      </a14:imgEffect>
                      <a14:imgEffect>
                        <a14:brightnessContrast bright="100000"/>
                      </a14:imgEffect>
                    </a14:imgLayer>
                  </a14:imgProps>
                </a:ext>
                <a:ext uri="{28A0092B-C50C-407E-A947-70E740481C1C}">
                  <a14:useLocalDpi xmlns:a14="http://schemas.microsoft.com/office/drawing/2010/main" val="0"/>
                </a:ext>
              </a:extLst>
            </a:blip>
            <a:srcRect b="18529"/>
            <a:stretch/>
          </p:blipFill>
          <p:spPr>
            <a:xfrm>
              <a:off x="363669" y="7904503"/>
              <a:ext cx="741185" cy="704495"/>
            </a:xfrm>
            <a:prstGeom prst="rect">
              <a:avLst/>
            </a:prstGeom>
          </p:spPr>
        </p:pic>
        <p:sp>
          <p:nvSpPr>
            <p:cNvPr id="52" name="Retângulo 51"/>
            <p:cNvSpPr/>
            <p:nvPr/>
          </p:nvSpPr>
          <p:spPr>
            <a:xfrm>
              <a:off x="1197988" y="8026845"/>
              <a:ext cx="2058559" cy="565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b="1" dirty="0" smtClean="0">
                  <a:solidFill>
                    <a:schemeClr val="bg2">
                      <a:lumMod val="10000"/>
                    </a:schemeClr>
                  </a:solidFill>
                  <a:latin typeface="Lato" panose="020F0502020204030203" pitchFamily="34" charset="0"/>
                </a:rPr>
                <a:t>R$200.000,00</a:t>
              </a:r>
              <a:endParaRPr lang="pt-BR" sz="2400" b="1" dirty="0">
                <a:solidFill>
                  <a:schemeClr val="bg2">
                    <a:lumMod val="10000"/>
                  </a:schemeClr>
                </a:solidFill>
                <a:latin typeface="Lato" panose="020F0502020204030203" pitchFamily="34" charset="0"/>
              </a:endParaRPr>
            </a:p>
          </p:txBody>
        </p:sp>
      </p:grpSp>
      <p:grpSp>
        <p:nvGrpSpPr>
          <p:cNvPr id="53" name="Grupo 52"/>
          <p:cNvGrpSpPr/>
          <p:nvPr/>
        </p:nvGrpSpPr>
        <p:grpSpPr>
          <a:xfrm>
            <a:off x="8415260" y="8025432"/>
            <a:ext cx="3218098" cy="704219"/>
            <a:chOff x="363669" y="7904503"/>
            <a:chExt cx="2892878" cy="704495"/>
          </a:xfrm>
        </p:grpSpPr>
        <p:pic>
          <p:nvPicPr>
            <p:cNvPr id="54" name="Imagem 53"/>
            <p:cNvPicPr>
              <a:picLocks noChangeAspect="1"/>
            </p:cNvPicPr>
            <p:nvPr/>
          </p:nvPicPr>
          <p:blipFill rotWithShape="1">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artisticMarker/>
                      </a14:imgEffect>
                      <a14:imgEffect>
                        <a14:brightnessContrast bright="100000"/>
                      </a14:imgEffect>
                    </a14:imgLayer>
                  </a14:imgProps>
                </a:ext>
                <a:ext uri="{28A0092B-C50C-407E-A947-70E740481C1C}">
                  <a14:useLocalDpi xmlns:a14="http://schemas.microsoft.com/office/drawing/2010/main" val="0"/>
                </a:ext>
              </a:extLst>
            </a:blip>
            <a:srcRect b="18529"/>
            <a:stretch/>
          </p:blipFill>
          <p:spPr>
            <a:xfrm>
              <a:off x="363669" y="7904503"/>
              <a:ext cx="741185" cy="704495"/>
            </a:xfrm>
            <a:prstGeom prst="rect">
              <a:avLst/>
            </a:prstGeom>
          </p:spPr>
        </p:pic>
        <p:sp>
          <p:nvSpPr>
            <p:cNvPr id="55" name="Retângulo 54"/>
            <p:cNvSpPr/>
            <p:nvPr/>
          </p:nvSpPr>
          <p:spPr>
            <a:xfrm>
              <a:off x="1197988" y="8026845"/>
              <a:ext cx="2058559" cy="565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b="1" dirty="0" smtClean="0">
                  <a:solidFill>
                    <a:schemeClr val="bg2">
                      <a:lumMod val="10000"/>
                    </a:schemeClr>
                  </a:solidFill>
                  <a:latin typeface="Lato" panose="020F0502020204030203" pitchFamily="34" charset="0"/>
                </a:rPr>
                <a:t>R$100.000,00</a:t>
              </a:r>
              <a:endParaRPr lang="pt-BR" sz="2400" b="1" dirty="0">
                <a:solidFill>
                  <a:schemeClr val="bg2">
                    <a:lumMod val="10000"/>
                  </a:schemeClr>
                </a:solidFill>
                <a:latin typeface="Lato" panose="020F0502020204030203" pitchFamily="34" charset="0"/>
              </a:endParaRPr>
            </a:p>
          </p:txBody>
        </p:sp>
      </p:grpSp>
      <p:sp>
        <p:nvSpPr>
          <p:cNvPr id="56" name="Retângulo 55"/>
          <p:cNvSpPr/>
          <p:nvPr/>
        </p:nvSpPr>
        <p:spPr>
          <a:xfrm>
            <a:off x="4487110" y="6528223"/>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a:t>
            </a:r>
            <a:endParaRPr lang="pt-BR" sz="2000" dirty="0">
              <a:solidFill>
                <a:schemeClr val="bg2">
                  <a:lumMod val="10000"/>
                </a:schemeClr>
              </a:solidFill>
              <a:latin typeface="Lato" panose="020F0502020204030203" pitchFamily="34" charset="0"/>
            </a:endParaRPr>
          </a:p>
        </p:txBody>
      </p:sp>
      <p:sp>
        <p:nvSpPr>
          <p:cNvPr id="57" name="Retângulo 56"/>
          <p:cNvSpPr/>
          <p:nvPr/>
        </p:nvSpPr>
        <p:spPr>
          <a:xfrm>
            <a:off x="7011210" y="6528223"/>
            <a:ext cx="86897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2019</a:t>
            </a:r>
            <a:endParaRPr lang="pt-BR" sz="2000" dirty="0">
              <a:solidFill>
                <a:schemeClr val="bg2">
                  <a:lumMod val="10000"/>
                </a:schemeClr>
              </a:solidFill>
              <a:latin typeface="Lato" panose="020F0502020204030203" pitchFamily="34" charset="0"/>
            </a:endParaRPr>
          </a:p>
        </p:txBody>
      </p:sp>
      <p:sp>
        <p:nvSpPr>
          <p:cNvPr id="58" name="Retângulo 57"/>
          <p:cNvSpPr/>
          <p:nvPr/>
        </p:nvSpPr>
        <p:spPr>
          <a:xfrm>
            <a:off x="11790102" y="3075499"/>
            <a:ext cx="3563774" cy="53462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smtClean="0">
                <a:latin typeface="Lato" panose="020F0502020204030203" pitchFamily="34" charset="0"/>
              </a:rPr>
              <a:t>Requisito n2</a:t>
            </a:r>
            <a:endParaRPr lang="pt-BR" sz="1799" dirty="0">
              <a:latin typeface="Lato" panose="020F0502020204030203" pitchFamily="34" charset="0"/>
            </a:endParaRPr>
          </a:p>
        </p:txBody>
      </p:sp>
      <p:sp>
        <p:nvSpPr>
          <p:cNvPr id="59" name="Retângulo 58"/>
          <p:cNvSpPr/>
          <p:nvPr/>
        </p:nvSpPr>
        <p:spPr>
          <a:xfrm>
            <a:off x="11790102" y="3599106"/>
            <a:ext cx="3563774" cy="518446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799" dirty="0">
                <a:latin typeface="Lato" panose="020F0502020204030203" pitchFamily="34" charset="0"/>
              </a:rPr>
              <a:t>NOVOS PORTAIS</a:t>
            </a:r>
          </a:p>
        </p:txBody>
      </p:sp>
      <p:sp>
        <p:nvSpPr>
          <p:cNvPr id="60" name="Retângulo 59"/>
          <p:cNvSpPr/>
          <p:nvPr/>
        </p:nvSpPr>
        <p:spPr>
          <a:xfrm>
            <a:off x="11906512" y="5236760"/>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61" name="Retângulo 60"/>
          <p:cNvSpPr/>
          <p:nvPr/>
        </p:nvSpPr>
        <p:spPr>
          <a:xfrm>
            <a:off x="14412469" y="5230264"/>
            <a:ext cx="858215"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2018</a:t>
            </a:r>
            <a:endParaRPr lang="pt-BR" sz="2000" dirty="0">
              <a:solidFill>
                <a:schemeClr val="bg2">
                  <a:lumMod val="10000"/>
                </a:schemeClr>
              </a:solidFill>
              <a:latin typeface="Lato" panose="020F0502020204030203" pitchFamily="34" charset="0"/>
            </a:endParaRPr>
          </a:p>
        </p:txBody>
      </p:sp>
      <p:sp>
        <p:nvSpPr>
          <p:cNvPr id="62" name="Retângulo 61"/>
          <p:cNvSpPr/>
          <p:nvPr/>
        </p:nvSpPr>
        <p:spPr>
          <a:xfrm>
            <a:off x="11906512" y="3813459"/>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63" name="Retângulo 62"/>
          <p:cNvSpPr/>
          <p:nvPr/>
        </p:nvSpPr>
        <p:spPr>
          <a:xfrm>
            <a:off x="14412469" y="3806963"/>
            <a:ext cx="858215"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2017</a:t>
            </a:r>
            <a:endParaRPr lang="pt-BR" sz="2000" dirty="0">
              <a:solidFill>
                <a:schemeClr val="bg2">
                  <a:lumMod val="10000"/>
                </a:schemeClr>
              </a:solidFill>
              <a:latin typeface="Lato" panose="020F0502020204030203" pitchFamily="34" charset="0"/>
            </a:endParaRPr>
          </a:p>
        </p:txBody>
      </p:sp>
      <p:sp>
        <p:nvSpPr>
          <p:cNvPr id="64" name="Retângulo 63"/>
          <p:cNvSpPr/>
          <p:nvPr/>
        </p:nvSpPr>
        <p:spPr>
          <a:xfrm>
            <a:off x="11906512" y="4530952"/>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65" name="Retângulo 64"/>
          <p:cNvSpPr/>
          <p:nvPr/>
        </p:nvSpPr>
        <p:spPr>
          <a:xfrm>
            <a:off x="14412469" y="4524456"/>
            <a:ext cx="858215"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2017</a:t>
            </a:r>
            <a:endParaRPr lang="pt-BR" sz="2000" dirty="0">
              <a:solidFill>
                <a:schemeClr val="bg2">
                  <a:lumMod val="10000"/>
                </a:schemeClr>
              </a:solidFill>
              <a:latin typeface="Lato" panose="020F0502020204030203" pitchFamily="34" charset="0"/>
            </a:endParaRPr>
          </a:p>
        </p:txBody>
      </p:sp>
      <p:grpSp>
        <p:nvGrpSpPr>
          <p:cNvPr id="66" name="Grupo 65"/>
          <p:cNvGrpSpPr/>
          <p:nvPr/>
        </p:nvGrpSpPr>
        <p:grpSpPr>
          <a:xfrm>
            <a:off x="12305383" y="8025432"/>
            <a:ext cx="2965301" cy="704219"/>
            <a:chOff x="363669" y="7904503"/>
            <a:chExt cx="2966459" cy="704495"/>
          </a:xfrm>
        </p:grpSpPr>
        <p:pic>
          <p:nvPicPr>
            <p:cNvPr id="67" name="Imagem 66"/>
            <p:cNvPicPr>
              <a:picLocks noChangeAspect="1"/>
            </p:cNvPicPr>
            <p:nvPr/>
          </p:nvPicPr>
          <p:blipFill rotWithShape="1">
            <a:blip r:embed="rId2" cstate="print">
              <a:duotone>
                <a:prstClr val="black"/>
                <a:schemeClr val="accent5">
                  <a:tint val="45000"/>
                  <a:satMod val="400000"/>
                </a:schemeClr>
              </a:duotone>
              <a:extLst>
                <a:ext uri="{BEBA8EAE-BF5A-486C-A8C5-ECC9F3942E4B}">
                  <a14:imgProps xmlns:a14="http://schemas.microsoft.com/office/drawing/2010/main">
                    <a14:imgLayer r:embed="rId3">
                      <a14:imgEffect>
                        <a14:artisticMarker/>
                      </a14:imgEffect>
                      <a14:imgEffect>
                        <a14:brightnessContrast bright="100000"/>
                      </a14:imgEffect>
                    </a14:imgLayer>
                  </a14:imgProps>
                </a:ext>
                <a:ext uri="{28A0092B-C50C-407E-A947-70E740481C1C}">
                  <a14:useLocalDpi xmlns:a14="http://schemas.microsoft.com/office/drawing/2010/main" val="0"/>
                </a:ext>
              </a:extLst>
            </a:blip>
            <a:srcRect b="18529"/>
            <a:stretch/>
          </p:blipFill>
          <p:spPr>
            <a:xfrm>
              <a:off x="363669" y="7904503"/>
              <a:ext cx="741185" cy="704495"/>
            </a:xfrm>
            <a:prstGeom prst="rect">
              <a:avLst/>
            </a:prstGeom>
          </p:spPr>
        </p:pic>
        <p:sp>
          <p:nvSpPr>
            <p:cNvPr id="68" name="Retângulo 67"/>
            <p:cNvSpPr/>
            <p:nvPr/>
          </p:nvSpPr>
          <p:spPr>
            <a:xfrm>
              <a:off x="1197988" y="8026845"/>
              <a:ext cx="2132140" cy="5653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400" b="1" dirty="0" smtClean="0">
                  <a:solidFill>
                    <a:schemeClr val="bg2">
                      <a:lumMod val="10000"/>
                    </a:schemeClr>
                  </a:solidFill>
                  <a:latin typeface="Lato" panose="020F0502020204030203" pitchFamily="34" charset="0"/>
                </a:rPr>
                <a:t>R$220.000,00</a:t>
              </a:r>
              <a:endParaRPr lang="pt-BR" sz="2400" b="1" dirty="0">
                <a:solidFill>
                  <a:schemeClr val="bg2">
                    <a:lumMod val="10000"/>
                  </a:schemeClr>
                </a:solidFill>
                <a:latin typeface="Lato" panose="020F0502020204030203" pitchFamily="34" charset="0"/>
              </a:endParaRPr>
            </a:p>
          </p:txBody>
        </p:sp>
      </p:grpSp>
      <p:sp>
        <p:nvSpPr>
          <p:cNvPr id="69" name="Retângulo 68"/>
          <p:cNvSpPr/>
          <p:nvPr/>
        </p:nvSpPr>
        <p:spPr>
          <a:xfrm>
            <a:off x="11906512" y="5929238"/>
            <a:ext cx="2412859"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2000" dirty="0" err="1" smtClean="0">
                <a:solidFill>
                  <a:schemeClr val="bg2">
                    <a:lumMod val="10000"/>
                  </a:schemeClr>
                </a:solidFill>
                <a:latin typeface="Lato" panose="020F0502020204030203" pitchFamily="34" charset="0"/>
              </a:rPr>
              <a:t>xxxxx</a:t>
            </a:r>
            <a:endParaRPr lang="pt-BR" sz="2000" dirty="0">
              <a:solidFill>
                <a:schemeClr val="bg2">
                  <a:lumMod val="10000"/>
                </a:schemeClr>
              </a:solidFill>
              <a:latin typeface="Lato" panose="020F0502020204030203" pitchFamily="34" charset="0"/>
            </a:endParaRPr>
          </a:p>
        </p:txBody>
      </p:sp>
      <p:sp>
        <p:nvSpPr>
          <p:cNvPr id="70" name="Retângulo 69"/>
          <p:cNvSpPr/>
          <p:nvPr/>
        </p:nvSpPr>
        <p:spPr>
          <a:xfrm>
            <a:off x="14412469" y="5922742"/>
            <a:ext cx="858215" cy="56515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2000" dirty="0" smtClean="0">
                <a:solidFill>
                  <a:schemeClr val="bg2">
                    <a:lumMod val="10000"/>
                  </a:schemeClr>
                </a:solidFill>
                <a:latin typeface="Lato" panose="020F0502020204030203" pitchFamily="34" charset="0"/>
              </a:rPr>
              <a:t>2019</a:t>
            </a:r>
            <a:endParaRPr lang="pt-BR" sz="2000" dirty="0">
              <a:solidFill>
                <a:schemeClr val="bg2">
                  <a:lumMod val="10000"/>
                </a:schemeClr>
              </a:solidFill>
              <a:latin typeface="Lato" panose="020F0502020204030203" pitchFamily="34" charset="0"/>
            </a:endParaRPr>
          </a:p>
        </p:txBody>
      </p:sp>
      <p:sp>
        <p:nvSpPr>
          <p:cNvPr id="71" name="Retângulo 70"/>
          <p:cNvSpPr/>
          <p:nvPr/>
        </p:nvSpPr>
        <p:spPr>
          <a:xfrm>
            <a:off x="9988889" y="1219608"/>
            <a:ext cx="6356011" cy="923330"/>
          </a:xfrm>
          <a:prstGeom prst="rect">
            <a:avLst/>
          </a:prstGeom>
        </p:spPr>
        <p:txBody>
          <a:bodyPr wrap="square">
            <a:spAutoFit/>
          </a:bodyPr>
          <a:lstStyle/>
          <a:p>
            <a:pPr marL="172969" indent="-172969" defTabSz="457017">
              <a:buFont typeface="Arial" panose="020B0604020202020204" pitchFamily="34" charset="0"/>
              <a:buChar char="•"/>
            </a:pPr>
            <a:r>
              <a:rPr lang="pt-BR" sz="1800" dirty="0" err="1" smtClean="0">
                <a:solidFill>
                  <a:schemeClr val="accent6">
                    <a:lumMod val="50000"/>
                  </a:schemeClr>
                </a:solidFill>
                <a:latin typeface="Lato" panose="020F0502020204030203" pitchFamily="34" charset="0"/>
              </a:rPr>
              <a:t>Xxxx</a:t>
            </a:r>
            <a:endParaRPr lang="pt-BR" sz="1800" dirty="0" smtClean="0">
              <a:solidFill>
                <a:schemeClr val="accent6">
                  <a:lumMod val="50000"/>
                </a:schemeClr>
              </a:solidFill>
              <a:latin typeface="Lato" panose="020F0502020204030203" pitchFamily="34" charset="0"/>
            </a:endParaRPr>
          </a:p>
          <a:p>
            <a:pPr marL="172969" indent="-172969" defTabSz="457017">
              <a:buFont typeface="Arial" panose="020B0604020202020204" pitchFamily="34" charset="0"/>
              <a:buChar char="•"/>
            </a:pPr>
            <a:r>
              <a:rPr lang="pt-BR" sz="1800" dirty="0" err="1" smtClean="0">
                <a:solidFill>
                  <a:schemeClr val="accent6">
                    <a:lumMod val="50000"/>
                  </a:schemeClr>
                </a:solidFill>
                <a:latin typeface="Lato" panose="020F0502020204030203" pitchFamily="34" charset="0"/>
              </a:rPr>
              <a:t>Xxxxxx</a:t>
            </a:r>
            <a:endParaRPr lang="pt-BR" sz="1800" dirty="0" smtClean="0">
              <a:solidFill>
                <a:schemeClr val="accent6">
                  <a:lumMod val="50000"/>
                </a:schemeClr>
              </a:solidFill>
              <a:latin typeface="Lato" panose="020F0502020204030203" pitchFamily="34" charset="0"/>
            </a:endParaRPr>
          </a:p>
          <a:p>
            <a:pPr marL="172969" indent="-172969" defTabSz="457017">
              <a:buFont typeface="Arial" panose="020B0604020202020204" pitchFamily="34" charset="0"/>
              <a:buChar char="•"/>
            </a:pPr>
            <a:r>
              <a:rPr lang="pt-BR" sz="1800" dirty="0" err="1" smtClean="0">
                <a:solidFill>
                  <a:schemeClr val="accent6">
                    <a:lumMod val="50000"/>
                  </a:schemeClr>
                </a:solidFill>
                <a:latin typeface="Lato" panose="020F0502020204030203" pitchFamily="34" charset="0"/>
              </a:rPr>
              <a:t>xxxxxx</a:t>
            </a:r>
            <a:endParaRPr lang="pt-BR" sz="1800" dirty="0">
              <a:solidFill>
                <a:schemeClr val="accent6">
                  <a:lumMod val="50000"/>
                </a:schemeClr>
              </a:solidFill>
              <a:latin typeface="Lato" panose="020F0502020204030203" pitchFamily="34" charset="0"/>
            </a:endParaRPr>
          </a:p>
        </p:txBody>
      </p:sp>
      <p:sp>
        <p:nvSpPr>
          <p:cNvPr id="72" name="Rectangle 54"/>
          <p:cNvSpPr/>
          <p:nvPr/>
        </p:nvSpPr>
        <p:spPr>
          <a:xfrm>
            <a:off x="14563898" y="8129847"/>
            <a:ext cx="1413164" cy="731520"/>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0000"/>
                </a:solidFill>
                <a:latin typeface="Lato" panose="020F0502020204030203" pitchFamily="34" charset="0"/>
              </a:rPr>
              <a:t>Material de </a:t>
            </a:r>
            <a:r>
              <a:rPr lang="en-US" sz="2000" dirty="0" err="1" smtClean="0">
                <a:solidFill>
                  <a:srgbClr val="FF0000"/>
                </a:solidFill>
                <a:latin typeface="Lato" panose="020F0502020204030203" pitchFamily="34" charset="0"/>
              </a:rPr>
              <a:t>Apoio</a:t>
            </a:r>
            <a:endParaRPr lang="en-US" sz="2000" dirty="0">
              <a:solidFill>
                <a:srgbClr val="FF0000"/>
              </a:solidFill>
              <a:latin typeface="Lato" panose="020F0502020204030203" pitchFamily="34" charset="0"/>
            </a:endParaRPr>
          </a:p>
        </p:txBody>
      </p:sp>
      <p:sp>
        <p:nvSpPr>
          <p:cNvPr id="73" name="CaixaDeTexto 72"/>
          <p:cNvSpPr txBox="1"/>
          <p:nvPr/>
        </p:nvSpPr>
        <p:spPr>
          <a:xfrm>
            <a:off x="6763721" y="965849"/>
            <a:ext cx="2392435" cy="305510"/>
          </a:xfrm>
          <a:prstGeom prst="rect">
            <a:avLst/>
          </a:prstGeom>
        </p:spPr>
        <p:txBody>
          <a:bodyPr wrap="square" rtlCol="0">
            <a:noAutofit/>
          </a:bodyPr>
          <a:lstStyle/>
          <a:p>
            <a:pPr>
              <a:lnSpc>
                <a:spcPct val="100000"/>
              </a:lnSpc>
            </a:pPr>
            <a:r>
              <a:rPr lang="pt-BR" sz="2000" b="1" dirty="0" smtClean="0">
                <a:solidFill>
                  <a:schemeClr val="accent5"/>
                </a:solidFill>
                <a:latin typeface="Lato" panose="020F0502020204030203" pitchFamily="34" charset="0"/>
                <a:ea typeface="Arial Narrow" charset="0"/>
                <a:cs typeface="Arial Narrow" charset="0"/>
              </a:rPr>
              <a:t>O QUE</a:t>
            </a:r>
            <a:endParaRPr lang="pt-BR" sz="2000" b="1" dirty="0">
              <a:solidFill>
                <a:schemeClr val="accent5"/>
              </a:solidFill>
              <a:latin typeface="Lato" panose="020F0502020204030203" pitchFamily="34" charset="0"/>
              <a:ea typeface="Arial Narrow" charset="0"/>
              <a:cs typeface="Arial Narrow" charset="0"/>
            </a:endParaRPr>
          </a:p>
          <a:p>
            <a:pPr>
              <a:lnSpc>
                <a:spcPct val="100000"/>
              </a:lnSpc>
            </a:pPr>
            <a:endParaRPr lang="pt-BR" sz="2000" b="1" dirty="0" smtClean="0">
              <a:solidFill>
                <a:schemeClr val="accent5"/>
              </a:solidFill>
              <a:latin typeface="Lato" panose="020F0502020204030203" pitchFamily="34" charset="0"/>
              <a:ea typeface="Arial Narrow" charset="0"/>
              <a:cs typeface="Arial Narrow" charset="0"/>
            </a:endParaRPr>
          </a:p>
        </p:txBody>
      </p:sp>
      <p:sp>
        <p:nvSpPr>
          <p:cNvPr id="74" name="CaixaDeTexto 73"/>
          <p:cNvSpPr txBox="1"/>
          <p:nvPr/>
        </p:nvSpPr>
        <p:spPr>
          <a:xfrm>
            <a:off x="10049880" y="972836"/>
            <a:ext cx="2392435" cy="305510"/>
          </a:xfrm>
          <a:prstGeom prst="rect">
            <a:avLst/>
          </a:prstGeom>
        </p:spPr>
        <p:txBody>
          <a:bodyPr wrap="square" rtlCol="0">
            <a:noAutofit/>
          </a:bodyPr>
          <a:lstStyle/>
          <a:p>
            <a:pPr>
              <a:lnSpc>
                <a:spcPct val="100000"/>
              </a:lnSpc>
            </a:pPr>
            <a:r>
              <a:rPr lang="pt-BR" sz="2000" b="1" dirty="0" smtClean="0">
                <a:solidFill>
                  <a:schemeClr val="accent5"/>
                </a:solidFill>
                <a:latin typeface="Lato" panose="020F0502020204030203" pitchFamily="34" charset="0"/>
                <a:ea typeface="Arial Narrow" charset="0"/>
                <a:cs typeface="Arial Narrow" charset="0"/>
              </a:rPr>
              <a:t>COMO</a:t>
            </a:r>
            <a:endParaRPr lang="pt-BR" sz="2000" b="1" dirty="0">
              <a:solidFill>
                <a:schemeClr val="accent5"/>
              </a:solidFill>
              <a:latin typeface="Lato" panose="020F0502020204030203" pitchFamily="34" charset="0"/>
              <a:ea typeface="Arial Narrow" charset="0"/>
              <a:cs typeface="Arial Narrow" charset="0"/>
            </a:endParaRPr>
          </a:p>
          <a:p>
            <a:pPr>
              <a:lnSpc>
                <a:spcPct val="100000"/>
              </a:lnSpc>
            </a:pPr>
            <a:endParaRPr lang="pt-BR" sz="2000" b="1" dirty="0" smtClean="0">
              <a:solidFill>
                <a:schemeClr val="accent5"/>
              </a:solidFill>
              <a:latin typeface="Lato" panose="020F0502020204030203" pitchFamily="34" charset="0"/>
              <a:ea typeface="Arial Narrow" charset="0"/>
              <a:cs typeface="Arial Narrow" charset="0"/>
            </a:endParaRPr>
          </a:p>
        </p:txBody>
      </p:sp>
    </p:spTree>
    <p:extLst>
      <p:ext uri="{BB962C8B-B14F-4D97-AF65-F5344CB8AC3E}">
        <p14:creationId xmlns:p14="http://schemas.microsoft.com/office/powerpoint/2010/main" val="66804085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1914C36-66B8-D743-BF65-623FF2EA54E8}"/>
              </a:ext>
            </a:extLst>
          </p:cNvPr>
          <p:cNvSpPr>
            <a:spLocks noGrp="1"/>
          </p:cNvSpPr>
          <p:nvPr>
            <p:ph type="body" sz="quarter" idx="10"/>
          </p:nvPr>
        </p:nvSpPr>
        <p:spPr/>
        <p:txBody>
          <a:bodyPr/>
          <a:lstStyle/>
          <a:p>
            <a:r>
              <a:rPr lang="pt-BR" sz="5400" dirty="0"/>
              <a:t>JORNADA DO SEGMENTO </a:t>
            </a:r>
          </a:p>
          <a:p>
            <a:r>
              <a:rPr lang="pt-BR" sz="5400" dirty="0"/>
              <a:t>2018-2020</a:t>
            </a:r>
            <a:endParaRPr lang="pt-BR" sz="5400" dirty="0"/>
          </a:p>
        </p:txBody>
      </p:sp>
      <p:sp>
        <p:nvSpPr>
          <p:cNvPr id="4" name="Text Placeholder 3">
            <a:extLst>
              <a:ext uri="{FF2B5EF4-FFF2-40B4-BE49-F238E27FC236}">
                <a16:creationId xmlns:a16="http://schemas.microsoft.com/office/drawing/2014/main" xmlns="" id="{F269D871-1096-A142-AAF4-E5AA6DF77058}"/>
              </a:ext>
            </a:extLst>
          </p:cNvPr>
          <p:cNvSpPr>
            <a:spLocks noGrp="1"/>
          </p:cNvSpPr>
          <p:nvPr>
            <p:ph type="body" sz="quarter" idx="13"/>
          </p:nvPr>
        </p:nvSpPr>
        <p:spPr/>
        <p:txBody>
          <a:bodyPr/>
          <a:lstStyle/>
          <a:p>
            <a:r>
              <a:rPr lang="pt-BR" dirty="0" smtClean="0"/>
              <a:t>05</a:t>
            </a:r>
            <a:endParaRPr lang="pt-BR" dirty="0"/>
          </a:p>
        </p:txBody>
      </p:sp>
    </p:spTree>
    <p:extLst>
      <p:ext uri="{BB962C8B-B14F-4D97-AF65-F5344CB8AC3E}">
        <p14:creationId xmlns:p14="http://schemas.microsoft.com/office/powerpoint/2010/main" val="365294666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a:t>JORNADA 2018 – </a:t>
            </a:r>
            <a:r>
              <a:rPr lang="pt-BR" dirty="0" smtClean="0"/>
              <a:t>2020</a:t>
            </a:r>
            <a:endParaRPr lang="pt-BR" dirty="0"/>
          </a:p>
        </p:txBody>
      </p:sp>
      <p:graphicFrame>
        <p:nvGraphicFramePr>
          <p:cNvPr id="75" name="Diagrama 74"/>
          <p:cNvGraphicFramePr/>
          <p:nvPr>
            <p:extLst>
              <p:ext uri="{D42A27DB-BD31-4B8C-83A1-F6EECF244321}">
                <p14:modId xmlns:p14="http://schemas.microsoft.com/office/powerpoint/2010/main" val="2968421773"/>
              </p:ext>
            </p:extLst>
          </p:nvPr>
        </p:nvGraphicFramePr>
        <p:xfrm>
          <a:off x="835264" y="1064217"/>
          <a:ext cx="14760575" cy="72220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6" name="Retângulo 75"/>
          <p:cNvSpPr/>
          <p:nvPr/>
        </p:nvSpPr>
        <p:spPr>
          <a:xfrm>
            <a:off x="2126565" y="3242205"/>
            <a:ext cx="3736736" cy="1974464"/>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t" anchorCtr="0"/>
          <a:lstStyle/>
          <a:p>
            <a:r>
              <a:rPr lang="pt-BR" sz="1800" b="1" dirty="0" smtClean="0">
                <a:solidFill>
                  <a:schemeClr val="bg1">
                    <a:lumMod val="50000"/>
                  </a:schemeClr>
                </a:solidFill>
                <a:latin typeface="Lato" panose="020F0502020204030203" pitchFamily="34" charset="0"/>
              </a:rPr>
              <a:t>XXXXXX</a:t>
            </a:r>
            <a:endParaRPr lang="pt-BR" sz="1800" b="1"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r>
              <a:rPr lang="pt-BR" sz="1800" dirty="0" smtClean="0">
                <a:solidFill>
                  <a:schemeClr val="bg1">
                    <a:lumMod val="50000"/>
                  </a:schemeClr>
                </a:solidFill>
                <a:latin typeface="Lato" panose="020F0502020204030203" pitchFamily="34" charset="0"/>
              </a:rPr>
              <a:t>X1</a:t>
            </a:r>
          </a:p>
          <a:p>
            <a:pPr marL="285750" indent="-285750">
              <a:buFont typeface="Arial" panose="020B0604020202020204" pitchFamily="34" charset="0"/>
              <a:buChar char="•"/>
            </a:pPr>
            <a:r>
              <a:rPr lang="pt-BR" sz="1800" dirty="0" smtClean="0">
                <a:solidFill>
                  <a:schemeClr val="bg1">
                    <a:lumMod val="50000"/>
                  </a:schemeClr>
                </a:solidFill>
                <a:latin typeface="Lato" panose="020F0502020204030203" pitchFamily="34" charset="0"/>
              </a:rPr>
              <a:t>X2</a:t>
            </a:r>
          </a:p>
          <a:p>
            <a:pPr marL="285750" indent="-285750">
              <a:buFont typeface="Arial" panose="020B0604020202020204" pitchFamily="34" charset="0"/>
              <a:buChar char="•"/>
            </a:pPr>
            <a:r>
              <a:rPr lang="pt-BR" sz="1800" dirty="0" smtClean="0">
                <a:solidFill>
                  <a:schemeClr val="bg1">
                    <a:lumMod val="50000"/>
                  </a:schemeClr>
                </a:solidFill>
                <a:latin typeface="Lato" panose="020F0502020204030203" pitchFamily="34" charset="0"/>
              </a:rPr>
              <a:t>X3</a:t>
            </a: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b="1" dirty="0" smtClean="0">
              <a:solidFill>
                <a:schemeClr val="bg1">
                  <a:lumMod val="50000"/>
                </a:schemeClr>
              </a:solidFill>
              <a:latin typeface="Lato" panose="020F0502020204030203" pitchFamily="34" charset="0"/>
            </a:endParaRPr>
          </a:p>
          <a:p>
            <a:r>
              <a:rPr lang="pt-BR" sz="1800" b="1" dirty="0" smtClean="0">
                <a:solidFill>
                  <a:schemeClr val="bg1">
                    <a:lumMod val="50000"/>
                  </a:schemeClr>
                </a:solidFill>
                <a:latin typeface="Lato" panose="020F0502020204030203" pitchFamily="34" charset="0"/>
              </a:rPr>
              <a:t>YYYYYY</a:t>
            </a:r>
            <a:endParaRPr lang="pt-BR" sz="1800" b="1"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r>
              <a:rPr lang="pt-BR" sz="1800" dirty="0" smtClean="0">
                <a:solidFill>
                  <a:schemeClr val="bg1">
                    <a:lumMod val="50000"/>
                  </a:schemeClr>
                </a:solidFill>
                <a:latin typeface="Lato" panose="020F0502020204030203" pitchFamily="34" charset="0"/>
              </a:rPr>
              <a:t>XXXX</a:t>
            </a:r>
          </a:p>
          <a:p>
            <a:pPr marL="285750" indent="-285750">
              <a:buFont typeface="Arial" panose="020B0604020202020204" pitchFamily="34" charset="0"/>
              <a:buChar char="•"/>
            </a:pPr>
            <a:r>
              <a:rPr lang="pt-BR" sz="1800" dirty="0" smtClean="0">
                <a:solidFill>
                  <a:schemeClr val="bg1">
                    <a:lumMod val="50000"/>
                  </a:schemeClr>
                </a:solidFill>
                <a:latin typeface="Lato" panose="020F0502020204030203" pitchFamily="34" charset="0"/>
              </a:rPr>
              <a:t>XXXX</a:t>
            </a: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smtClean="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200" b="1" dirty="0">
              <a:solidFill>
                <a:schemeClr val="accent6"/>
              </a:solidFill>
              <a:latin typeface="Lato" panose="020F0502020204030203" pitchFamily="34" charset="0"/>
            </a:endParaRPr>
          </a:p>
          <a:p>
            <a:endParaRPr lang="pt-BR" sz="1200" dirty="0">
              <a:solidFill>
                <a:schemeClr val="accent6"/>
              </a:solidFill>
              <a:latin typeface="Lato" panose="020F0502020204030203" pitchFamily="34" charset="0"/>
            </a:endParaRPr>
          </a:p>
          <a:p>
            <a:pPr marL="285636" indent="-285636">
              <a:buFont typeface="Arial" panose="020B0604020202020204" pitchFamily="34" charset="0"/>
              <a:buChar char="•"/>
            </a:pPr>
            <a:endParaRPr lang="pt-BR" sz="1200" dirty="0">
              <a:solidFill>
                <a:schemeClr val="accent6"/>
              </a:solidFill>
              <a:latin typeface="Lato" panose="020F0502020204030203" pitchFamily="34" charset="0"/>
            </a:endParaRPr>
          </a:p>
        </p:txBody>
      </p:sp>
      <p:sp>
        <p:nvSpPr>
          <p:cNvPr id="77" name="Retângulo 76"/>
          <p:cNvSpPr/>
          <p:nvPr/>
        </p:nvSpPr>
        <p:spPr>
          <a:xfrm>
            <a:off x="7045775" y="5216669"/>
            <a:ext cx="3845562" cy="1718969"/>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t" anchorCtr="0"/>
          <a:lstStyle/>
          <a:p>
            <a:r>
              <a:rPr lang="pt-BR" sz="1800" b="1" dirty="0" smtClean="0">
                <a:solidFill>
                  <a:schemeClr val="bg1">
                    <a:lumMod val="50000"/>
                  </a:schemeClr>
                </a:solidFill>
                <a:latin typeface="Lato" panose="020F0502020204030203" pitchFamily="34" charset="0"/>
              </a:rPr>
              <a:t>SSSSSSS</a:t>
            </a:r>
          </a:p>
          <a:p>
            <a:r>
              <a:rPr lang="pt-BR" sz="1800" b="1" dirty="0" smtClean="0">
                <a:solidFill>
                  <a:schemeClr val="bg1">
                    <a:lumMod val="50000"/>
                  </a:schemeClr>
                </a:solidFill>
                <a:latin typeface="Lato" panose="020F0502020204030203" pitchFamily="34" charset="0"/>
              </a:rPr>
              <a:t>XXXXX</a:t>
            </a:r>
          </a:p>
          <a:p>
            <a:r>
              <a:rPr lang="pt-BR" sz="1800" b="1" dirty="0" smtClean="0">
                <a:solidFill>
                  <a:schemeClr val="bg1">
                    <a:lumMod val="50000"/>
                  </a:schemeClr>
                </a:solidFill>
                <a:latin typeface="Lato" panose="020F0502020204030203" pitchFamily="34" charset="0"/>
              </a:rPr>
              <a:t>XXXXXXX</a:t>
            </a: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p:txBody>
      </p:sp>
      <p:sp>
        <p:nvSpPr>
          <p:cNvPr id="78" name="Retângulo 77"/>
          <p:cNvSpPr/>
          <p:nvPr/>
        </p:nvSpPr>
        <p:spPr>
          <a:xfrm>
            <a:off x="10891337" y="4196583"/>
            <a:ext cx="3292620" cy="1554235"/>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t" anchorCtr="0"/>
          <a:lstStyle/>
          <a:p>
            <a:r>
              <a:rPr lang="pt-BR" sz="1800" b="1" dirty="0" smtClean="0">
                <a:solidFill>
                  <a:schemeClr val="bg1">
                    <a:lumMod val="50000"/>
                  </a:schemeClr>
                </a:solidFill>
                <a:latin typeface="Lato" panose="020F0502020204030203" pitchFamily="34" charset="0"/>
              </a:rPr>
              <a:t>XXXXX</a:t>
            </a:r>
          </a:p>
          <a:p>
            <a:r>
              <a:rPr lang="pt-BR" sz="1800" b="1" dirty="0" smtClean="0">
                <a:solidFill>
                  <a:schemeClr val="bg1">
                    <a:lumMod val="50000"/>
                  </a:schemeClr>
                </a:solidFill>
                <a:latin typeface="Lato" panose="020F0502020204030203" pitchFamily="34" charset="0"/>
              </a:rPr>
              <a:t>XXXX</a:t>
            </a:r>
          </a:p>
          <a:p>
            <a:r>
              <a:rPr lang="pt-BR" sz="1800" b="1" dirty="0" smtClean="0">
                <a:solidFill>
                  <a:schemeClr val="bg1">
                    <a:lumMod val="50000"/>
                  </a:schemeClr>
                </a:solidFill>
                <a:latin typeface="Lato" panose="020F0502020204030203" pitchFamily="34" charset="0"/>
              </a:rPr>
              <a:t>XXXX</a:t>
            </a:r>
          </a:p>
          <a:p>
            <a:r>
              <a:rPr lang="pt-BR" sz="1800" b="1" dirty="0" smtClean="0">
                <a:solidFill>
                  <a:schemeClr val="bg1">
                    <a:lumMod val="50000"/>
                  </a:schemeClr>
                </a:solidFill>
                <a:latin typeface="Lato" panose="020F0502020204030203" pitchFamily="34" charset="0"/>
              </a:rPr>
              <a:t>XXXX</a:t>
            </a: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a:p>
            <a:pPr marL="285750" indent="-285750">
              <a:buFont typeface="Arial" panose="020B0604020202020204" pitchFamily="34" charset="0"/>
              <a:buChar char="•"/>
            </a:pPr>
            <a:endParaRPr lang="pt-BR" sz="1800" dirty="0">
              <a:solidFill>
                <a:schemeClr val="bg1">
                  <a:lumMod val="50000"/>
                </a:schemeClr>
              </a:solidFill>
              <a:latin typeface="Lato" panose="020F0502020204030203" pitchFamily="34" charset="0"/>
            </a:endParaRPr>
          </a:p>
        </p:txBody>
      </p:sp>
      <p:sp>
        <p:nvSpPr>
          <p:cNvPr id="79" name="Rectangle 6"/>
          <p:cNvSpPr/>
          <p:nvPr/>
        </p:nvSpPr>
        <p:spPr>
          <a:xfrm>
            <a:off x="14523749" y="8286284"/>
            <a:ext cx="1413164" cy="731520"/>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0000"/>
                </a:solidFill>
                <a:latin typeface="Lato" panose="020F0502020204030203" pitchFamily="34" charset="0"/>
              </a:rPr>
              <a:t>DRAFT</a:t>
            </a:r>
            <a:endParaRPr lang="en-US" dirty="0">
              <a:solidFill>
                <a:srgbClr val="FF0000"/>
              </a:solidFill>
              <a:latin typeface="Lato" panose="020F0502020204030203" pitchFamily="34" charset="0"/>
            </a:endParaRPr>
          </a:p>
        </p:txBody>
      </p:sp>
    </p:spTree>
    <p:extLst>
      <p:ext uri="{BB962C8B-B14F-4D97-AF65-F5344CB8AC3E}">
        <p14:creationId xmlns:p14="http://schemas.microsoft.com/office/powerpoint/2010/main" val="353682938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A36B6DFE-3F6B-4940-A4AC-9754AE1DEAF6}"/>
              </a:ext>
            </a:extLst>
          </p:cNvPr>
          <p:cNvSpPr>
            <a:spLocks noGrp="1"/>
          </p:cNvSpPr>
          <p:nvPr>
            <p:ph type="body" sz="quarter" idx="11"/>
          </p:nvPr>
        </p:nvSpPr>
        <p:spPr/>
        <p:txBody>
          <a:bodyPr/>
          <a:lstStyle/>
          <a:p>
            <a:r>
              <a:rPr lang="pt-BR">
                <a:latin typeface="Lato Black" panose="020F0502020204030203" pitchFamily="34" charset="77"/>
              </a:rPr>
              <a:t>OBRIGADO</a:t>
            </a:r>
          </a:p>
        </p:txBody>
      </p:sp>
      <p:sp>
        <p:nvSpPr>
          <p:cNvPr id="3" name="Text Placeholder 2">
            <a:extLst>
              <a:ext uri="{FF2B5EF4-FFF2-40B4-BE49-F238E27FC236}">
                <a16:creationId xmlns:a16="http://schemas.microsoft.com/office/drawing/2014/main" xmlns="" id="{49074E97-D038-6545-915C-67B7713457CA}"/>
              </a:ext>
            </a:extLst>
          </p:cNvPr>
          <p:cNvSpPr>
            <a:spLocks noGrp="1"/>
          </p:cNvSpPr>
          <p:nvPr>
            <p:ph type="body" sz="quarter" idx="12"/>
          </p:nvPr>
        </p:nvSpPr>
        <p:spPr/>
        <p:txBody>
          <a:bodyPr/>
          <a:lstStyle/>
          <a:p>
            <a:r>
              <a:rPr lang="en-US"/>
              <a:t>NOME E ÚLTIMO SOBRENOME</a:t>
            </a:r>
          </a:p>
          <a:p>
            <a:endParaRPr lang="pt-BR"/>
          </a:p>
        </p:txBody>
      </p:sp>
      <p:sp>
        <p:nvSpPr>
          <p:cNvPr id="4" name="Text Placeholder 3">
            <a:extLst>
              <a:ext uri="{FF2B5EF4-FFF2-40B4-BE49-F238E27FC236}">
                <a16:creationId xmlns:a16="http://schemas.microsoft.com/office/drawing/2014/main" xmlns="" id="{D00B2669-67B6-264D-B372-B59CC361C70C}"/>
              </a:ext>
            </a:extLst>
          </p:cNvPr>
          <p:cNvSpPr>
            <a:spLocks noGrp="1"/>
          </p:cNvSpPr>
          <p:nvPr>
            <p:ph type="body" sz="quarter" idx="13"/>
          </p:nvPr>
        </p:nvSpPr>
        <p:spPr/>
        <p:txBody>
          <a:bodyPr/>
          <a:lstStyle/>
          <a:p>
            <a:r>
              <a:rPr lang="en-US"/>
              <a:t>Área de atuação</a:t>
            </a:r>
            <a:endParaRPr lang="pt-BR"/>
          </a:p>
        </p:txBody>
      </p:sp>
      <p:sp>
        <p:nvSpPr>
          <p:cNvPr id="5" name="Text Placeholder 4">
            <a:extLst>
              <a:ext uri="{FF2B5EF4-FFF2-40B4-BE49-F238E27FC236}">
                <a16:creationId xmlns:a16="http://schemas.microsoft.com/office/drawing/2014/main" xmlns="" id="{424574FD-3B2E-4D4B-931A-4D83D0A04AFC}"/>
              </a:ext>
            </a:extLst>
          </p:cNvPr>
          <p:cNvSpPr>
            <a:spLocks noGrp="1"/>
          </p:cNvSpPr>
          <p:nvPr>
            <p:ph type="body" sz="quarter" idx="14"/>
          </p:nvPr>
        </p:nvSpPr>
        <p:spPr/>
        <p:txBody>
          <a:bodyPr/>
          <a:lstStyle/>
          <a:p>
            <a:r>
              <a:rPr lang="pt-BR"/>
              <a:t>Contato telef</a:t>
            </a:r>
            <a:r>
              <a:rPr lang="en-US"/>
              <a:t>ônico</a:t>
            </a:r>
            <a:endParaRPr lang="pt-BR"/>
          </a:p>
        </p:txBody>
      </p:sp>
      <p:sp>
        <p:nvSpPr>
          <p:cNvPr id="6" name="Text Placeholder 5">
            <a:extLst>
              <a:ext uri="{FF2B5EF4-FFF2-40B4-BE49-F238E27FC236}">
                <a16:creationId xmlns:a16="http://schemas.microsoft.com/office/drawing/2014/main" xmlns="" id="{A9EA0B55-D0A1-644C-ADD5-6E505A66590B}"/>
              </a:ext>
            </a:extLst>
          </p:cNvPr>
          <p:cNvSpPr>
            <a:spLocks noGrp="1"/>
          </p:cNvSpPr>
          <p:nvPr>
            <p:ph type="body" sz="quarter" idx="15"/>
          </p:nvPr>
        </p:nvSpPr>
        <p:spPr/>
        <p:txBody>
          <a:bodyPr/>
          <a:lstStyle/>
          <a:p>
            <a:r>
              <a:rPr lang="pt-BR"/>
              <a:t>E-mail@totvs.com.br</a:t>
            </a:r>
          </a:p>
        </p:txBody>
      </p:sp>
      <p:sp>
        <p:nvSpPr>
          <p:cNvPr id="12" name="Text Placeholder 11">
            <a:extLst>
              <a:ext uri="{FF2B5EF4-FFF2-40B4-BE49-F238E27FC236}">
                <a16:creationId xmlns:a16="http://schemas.microsoft.com/office/drawing/2014/main" xmlns="" id="{EBA5BDD7-DDCF-2D41-9D5F-D13A74BFD113}"/>
              </a:ext>
            </a:extLst>
          </p:cNvPr>
          <p:cNvSpPr>
            <a:spLocks noGrp="1"/>
          </p:cNvSpPr>
          <p:nvPr>
            <p:ph type="body" sz="quarter" idx="16"/>
          </p:nvPr>
        </p:nvSpPr>
        <p:spPr>
          <a:xfrm>
            <a:off x="9522887" y="5290560"/>
            <a:ext cx="5362346" cy="397546"/>
          </a:xfrm>
        </p:spPr>
        <p:txBody>
          <a:bodyPr/>
          <a:lstStyle/>
          <a:p>
            <a:endParaRPr lang="pt-BR">
              <a:latin typeface="Lato Black" panose="020F0502020204030203" pitchFamily="34" charset="77"/>
            </a:endParaRPr>
          </a:p>
        </p:txBody>
      </p:sp>
      <p:sp>
        <p:nvSpPr>
          <p:cNvPr id="13" name="Text Placeholder 12">
            <a:extLst>
              <a:ext uri="{FF2B5EF4-FFF2-40B4-BE49-F238E27FC236}">
                <a16:creationId xmlns:a16="http://schemas.microsoft.com/office/drawing/2014/main" xmlns="" id="{9FCB1A36-B954-5A4E-8D1F-BC6BA1079931}"/>
              </a:ext>
            </a:extLst>
          </p:cNvPr>
          <p:cNvSpPr>
            <a:spLocks noGrp="1"/>
          </p:cNvSpPr>
          <p:nvPr>
            <p:ph type="body" sz="quarter" idx="17"/>
          </p:nvPr>
        </p:nvSpPr>
        <p:spPr/>
        <p:txBody>
          <a:bodyPr/>
          <a:lstStyle/>
          <a:p>
            <a:endParaRPr lang="pt-BR"/>
          </a:p>
        </p:txBody>
      </p:sp>
      <p:sp>
        <p:nvSpPr>
          <p:cNvPr id="14" name="Text Placeholder 13">
            <a:extLst>
              <a:ext uri="{FF2B5EF4-FFF2-40B4-BE49-F238E27FC236}">
                <a16:creationId xmlns:a16="http://schemas.microsoft.com/office/drawing/2014/main" xmlns="" id="{6166A9C4-DB5B-6549-A4B1-6C0D9B81B8B9}"/>
              </a:ext>
            </a:extLst>
          </p:cNvPr>
          <p:cNvSpPr>
            <a:spLocks noGrp="1"/>
          </p:cNvSpPr>
          <p:nvPr>
            <p:ph type="body" sz="quarter" idx="19"/>
          </p:nvPr>
        </p:nvSpPr>
        <p:spPr>
          <a:xfrm>
            <a:off x="9522887" y="5731380"/>
            <a:ext cx="5362346" cy="397546"/>
          </a:xfrm>
        </p:spPr>
        <p:txBody>
          <a:bodyPr/>
          <a:lstStyle/>
          <a:p>
            <a:endParaRPr lang="pt-BR">
              <a:latin typeface="Lato Black" panose="020F0502020204030203" pitchFamily="34" charset="77"/>
            </a:endParaRPr>
          </a:p>
        </p:txBody>
      </p:sp>
      <p:sp>
        <p:nvSpPr>
          <p:cNvPr id="15" name="Text Placeholder 14">
            <a:extLst>
              <a:ext uri="{FF2B5EF4-FFF2-40B4-BE49-F238E27FC236}">
                <a16:creationId xmlns:a16="http://schemas.microsoft.com/office/drawing/2014/main" xmlns="" id="{1EDEF767-68BC-2249-AA76-C62546114E61}"/>
              </a:ext>
            </a:extLst>
          </p:cNvPr>
          <p:cNvSpPr>
            <a:spLocks noGrp="1"/>
          </p:cNvSpPr>
          <p:nvPr>
            <p:ph type="body" sz="quarter" idx="20"/>
          </p:nvPr>
        </p:nvSpPr>
        <p:spPr>
          <a:xfrm>
            <a:off x="9522887" y="6172200"/>
            <a:ext cx="5362346" cy="397546"/>
          </a:xfrm>
        </p:spPr>
        <p:txBody>
          <a:bodyPr/>
          <a:lstStyle/>
          <a:p>
            <a:endParaRPr lang="pt-BR">
              <a:latin typeface="Lato Black" panose="020F0502020204030203" pitchFamily="34" charset="77"/>
            </a:endParaRPr>
          </a:p>
        </p:txBody>
      </p:sp>
    </p:spTree>
    <p:extLst>
      <p:ext uri="{BB962C8B-B14F-4D97-AF65-F5344CB8AC3E}">
        <p14:creationId xmlns:p14="http://schemas.microsoft.com/office/powerpoint/2010/main" val="308585353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1914C36-66B8-D743-BF65-623FF2EA54E8}"/>
              </a:ext>
            </a:extLst>
          </p:cNvPr>
          <p:cNvSpPr>
            <a:spLocks noGrp="1"/>
          </p:cNvSpPr>
          <p:nvPr>
            <p:ph type="body" sz="quarter" idx="10"/>
          </p:nvPr>
        </p:nvSpPr>
        <p:spPr/>
        <p:txBody>
          <a:bodyPr/>
          <a:lstStyle/>
          <a:p>
            <a:r>
              <a:rPr lang="pt-BR" sz="5400" dirty="0"/>
              <a:t>HOT ISSUES</a:t>
            </a:r>
            <a:endParaRPr lang="pt-BR" sz="5400" dirty="0"/>
          </a:p>
        </p:txBody>
      </p:sp>
      <p:sp>
        <p:nvSpPr>
          <p:cNvPr id="4" name="Text Placeholder 3">
            <a:extLst>
              <a:ext uri="{FF2B5EF4-FFF2-40B4-BE49-F238E27FC236}">
                <a16:creationId xmlns:a16="http://schemas.microsoft.com/office/drawing/2014/main" xmlns="" id="{F269D871-1096-A142-AAF4-E5AA6DF77058}"/>
              </a:ext>
            </a:extLst>
          </p:cNvPr>
          <p:cNvSpPr>
            <a:spLocks noGrp="1"/>
          </p:cNvSpPr>
          <p:nvPr>
            <p:ph type="body" sz="quarter" idx="13"/>
          </p:nvPr>
        </p:nvSpPr>
        <p:spPr/>
        <p:txBody>
          <a:bodyPr/>
          <a:lstStyle/>
          <a:p>
            <a:endParaRPr lang="pt-BR"/>
          </a:p>
        </p:txBody>
      </p:sp>
    </p:spTree>
    <p:extLst>
      <p:ext uri="{BB962C8B-B14F-4D97-AF65-F5344CB8AC3E}">
        <p14:creationId xmlns:p14="http://schemas.microsoft.com/office/powerpoint/2010/main" val="8161110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HOT ISSUES</a:t>
            </a:r>
            <a:endParaRPr lang="pt-BR" dirty="0"/>
          </a:p>
        </p:txBody>
      </p:sp>
      <p:graphicFrame>
        <p:nvGraphicFramePr>
          <p:cNvPr id="4" name="Tabela 3"/>
          <p:cNvGraphicFramePr>
            <a:graphicFrameLocks noGrp="1"/>
          </p:cNvGraphicFramePr>
          <p:nvPr>
            <p:extLst>
              <p:ext uri="{D42A27DB-BD31-4B8C-83A1-F6EECF244321}">
                <p14:modId xmlns:p14="http://schemas.microsoft.com/office/powerpoint/2010/main" val="516617806"/>
              </p:ext>
            </p:extLst>
          </p:nvPr>
        </p:nvGraphicFramePr>
        <p:xfrm>
          <a:off x="636588" y="1271836"/>
          <a:ext cx="15201510" cy="6773502"/>
        </p:xfrm>
        <a:graphic>
          <a:graphicData uri="http://schemas.openxmlformats.org/drawingml/2006/table">
            <a:tbl>
              <a:tblPr firstRow="1" bandRow="1">
                <a:tableStyleId>{073A0DAA-6AF3-43AB-8588-CEC1D06C72B9}</a:tableStyleId>
              </a:tblPr>
              <a:tblGrid>
                <a:gridCol w="15201510"/>
              </a:tblGrid>
              <a:tr h="791545">
                <a:tc>
                  <a:txBody>
                    <a:bodyPr/>
                    <a:lstStyle/>
                    <a:p>
                      <a:r>
                        <a:rPr lang="pt-BR" sz="5400" dirty="0" smtClean="0">
                          <a:latin typeface="Lato" panose="020F0502020204030203" pitchFamily="34" charset="0"/>
                        </a:rPr>
                        <a:t>D</a:t>
                      </a:r>
                      <a:r>
                        <a:rPr lang="pt-BR" sz="2800" dirty="0" smtClean="0">
                          <a:latin typeface="Lato" panose="020F0502020204030203" pitchFamily="34" charset="0"/>
                        </a:rPr>
                        <a:t>esafios</a:t>
                      </a:r>
                      <a:r>
                        <a:rPr lang="pt-BR" sz="5400" dirty="0" smtClean="0">
                          <a:latin typeface="Lato" panose="020F0502020204030203" pitchFamily="34" charset="0"/>
                        </a:rPr>
                        <a:t> </a:t>
                      </a:r>
                      <a:r>
                        <a:rPr lang="pt-BR" sz="2800" dirty="0" smtClean="0">
                          <a:latin typeface="Lato" panose="020F0502020204030203" pitchFamily="34" charset="0"/>
                        </a:rPr>
                        <a:t>e</a:t>
                      </a:r>
                      <a:r>
                        <a:rPr lang="pt-BR" sz="5400" dirty="0" smtClean="0">
                          <a:latin typeface="Lato" panose="020F0502020204030203" pitchFamily="34" charset="0"/>
                        </a:rPr>
                        <a:t> T</a:t>
                      </a:r>
                      <a:r>
                        <a:rPr lang="pt-BR" sz="2800" dirty="0" smtClean="0">
                          <a:latin typeface="Lato" panose="020F0502020204030203" pitchFamily="34" charset="0"/>
                        </a:rPr>
                        <a:t>endências</a:t>
                      </a:r>
                      <a:endParaRPr lang="pt-BR" sz="1200" dirty="0">
                        <a:latin typeface="Lato" panose="020F050202020403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1266472">
                <a:tc>
                  <a:txBody>
                    <a:bodyPr/>
                    <a:lstStyle/>
                    <a:p>
                      <a:pPr marL="514350" indent="-514350">
                        <a:lnSpc>
                          <a:spcPct val="150000"/>
                        </a:lnSpc>
                        <a:buClrTx/>
                        <a:buFont typeface="+mj-lt"/>
                        <a:buAutoNum type="arabicPeriod"/>
                      </a:pPr>
                      <a:r>
                        <a:rPr lang="pt-BR" sz="3000" b="1" dirty="0" smtClean="0">
                          <a:solidFill>
                            <a:schemeClr val="bg1">
                              <a:lumMod val="50000"/>
                            </a:schemeClr>
                          </a:solidFill>
                          <a:latin typeface="Lato" panose="020F0502020204030203" pitchFamily="34" charset="0"/>
                        </a:rPr>
                        <a:t>(D) XXXXXXX</a:t>
                      </a:r>
                      <a:endParaRPr lang="pt-BR" sz="3000" dirty="0" smtClean="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1266472">
                <a:tc>
                  <a:txBody>
                    <a:bodyPr/>
                    <a:lstStyle/>
                    <a:p>
                      <a:pPr marL="0" indent="0">
                        <a:lnSpc>
                          <a:spcPct val="150000"/>
                        </a:lnSpc>
                        <a:buNone/>
                      </a:pPr>
                      <a:r>
                        <a:rPr lang="pt-BR" sz="3000" b="1" dirty="0" smtClean="0">
                          <a:solidFill>
                            <a:schemeClr val="bg1">
                              <a:lumMod val="50000"/>
                            </a:schemeClr>
                          </a:solidFill>
                          <a:latin typeface="Lato" panose="020F0502020204030203" pitchFamily="34" charset="0"/>
                        </a:rPr>
                        <a:t>2</a:t>
                      </a:r>
                      <a:r>
                        <a:rPr lang="pt-BR" sz="3000" dirty="0" smtClean="0">
                          <a:solidFill>
                            <a:schemeClr val="bg1">
                              <a:lumMod val="50000"/>
                            </a:schemeClr>
                          </a:solidFill>
                          <a:latin typeface="Lato" panose="020F0502020204030203" pitchFamily="34" charset="0"/>
                        </a:rPr>
                        <a:t>. </a:t>
                      </a:r>
                      <a:r>
                        <a:rPr lang="pt-BR" sz="3000" b="1" kern="1200" dirty="0" smtClean="0">
                          <a:solidFill>
                            <a:schemeClr val="bg1">
                              <a:lumMod val="50000"/>
                            </a:schemeClr>
                          </a:solidFill>
                          <a:latin typeface="Lato" panose="020F0502020204030203" pitchFamily="34" charset="0"/>
                          <a:ea typeface="+mn-ea"/>
                          <a:cs typeface="+mn-cs"/>
                        </a:rPr>
                        <a:t>(D) </a:t>
                      </a:r>
                      <a:r>
                        <a:rPr lang="pt-BR" sz="3000" b="0" kern="1200" dirty="0" smtClean="0">
                          <a:solidFill>
                            <a:schemeClr val="bg1">
                              <a:lumMod val="50000"/>
                            </a:schemeClr>
                          </a:solidFill>
                          <a:latin typeface="Lato" panose="020F0502020204030203" pitchFamily="34" charset="0"/>
                          <a:ea typeface="+mn-ea"/>
                          <a:cs typeface="+mn-cs"/>
                        </a:rPr>
                        <a:t>XXXXXXXX</a:t>
                      </a:r>
                      <a:endParaRPr lang="pt-BR" sz="3000" b="0" dirty="0" smtClean="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672813">
                <a:tc>
                  <a:txBody>
                    <a:bodyPr/>
                    <a:lstStyle/>
                    <a:p>
                      <a:pPr marL="0" indent="0">
                        <a:lnSpc>
                          <a:spcPct val="150000"/>
                        </a:lnSpc>
                        <a:buNone/>
                      </a:pPr>
                      <a:r>
                        <a:rPr lang="pt-BR" sz="3000" b="1" dirty="0" smtClean="0">
                          <a:solidFill>
                            <a:schemeClr val="bg1">
                              <a:lumMod val="50000"/>
                            </a:schemeClr>
                          </a:solidFill>
                          <a:latin typeface="Lato" panose="020F0502020204030203" pitchFamily="34" charset="0"/>
                        </a:rPr>
                        <a:t>3</a:t>
                      </a:r>
                      <a:r>
                        <a:rPr lang="pt-BR" sz="3000" dirty="0" smtClean="0">
                          <a:solidFill>
                            <a:schemeClr val="bg1">
                              <a:lumMod val="50000"/>
                            </a:schemeClr>
                          </a:solidFill>
                          <a:latin typeface="Lato" panose="020F0502020204030203" pitchFamily="34" charset="0"/>
                        </a:rPr>
                        <a:t>. </a:t>
                      </a:r>
                      <a:r>
                        <a:rPr lang="pt-BR" sz="3000" b="1" kern="1200" dirty="0" smtClean="0">
                          <a:solidFill>
                            <a:schemeClr val="bg1">
                              <a:lumMod val="50000"/>
                            </a:schemeClr>
                          </a:solidFill>
                          <a:latin typeface="Lato" panose="020F0502020204030203" pitchFamily="34" charset="0"/>
                          <a:ea typeface="+mn-ea"/>
                          <a:cs typeface="+mn-cs"/>
                        </a:rPr>
                        <a:t>(T) YYYYYY</a:t>
                      </a:r>
                      <a:endParaRPr lang="pt-BR" sz="3000" dirty="0" smtClean="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1266472">
                <a:tc>
                  <a:txBody>
                    <a:bodyPr/>
                    <a:lstStyle/>
                    <a:p>
                      <a:pPr marL="0" indent="0">
                        <a:lnSpc>
                          <a:spcPct val="150000"/>
                        </a:lnSpc>
                        <a:buNone/>
                      </a:pPr>
                      <a:r>
                        <a:rPr lang="pt-BR" sz="3000" b="1" kern="1200" dirty="0" smtClean="0">
                          <a:solidFill>
                            <a:schemeClr val="bg1">
                              <a:lumMod val="50000"/>
                            </a:schemeClr>
                          </a:solidFill>
                          <a:latin typeface="Lato" panose="020F0502020204030203" pitchFamily="34" charset="0"/>
                          <a:ea typeface="+mn-ea"/>
                          <a:cs typeface="+mn-cs"/>
                        </a:rPr>
                        <a:t>4</a:t>
                      </a:r>
                      <a:r>
                        <a:rPr lang="pt-BR" sz="3000" b="0" kern="1200" dirty="0" smtClean="0">
                          <a:solidFill>
                            <a:schemeClr val="bg1">
                              <a:lumMod val="50000"/>
                            </a:schemeClr>
                          </a:solidFill>
                          <a:latin typeface="Lato" panose="020F0502020204030203" pitchFamily="34" charset="0"/>
                          <a:ea typeface="+mn-ea"/>
                          <a:cs typeface="+mn-cs"/>
                        </a:rPr>
                        <a:t>. </a:t>
                      </a:r>
                      <a:r>
                        <a:rPr lang="pt-BR" sz="3000" b="1" kern="1200" dirty="0" smtClean="0">
                          <a:solidFill>
                            <a:schemeClr val="bg1">
                              <a:lumMod val="50000"/>
                            </a:schemeClr>
                          </a:solidFill>
                          <a:latin typeface="Lato" panose="020F0502020204030203" pitchFamily="34" charset="0"/>
                          <a:ea typeface="+mn-ea"/>
                          <a:cs typeface="+mn-cs"/>
                        </a:rPr>
                        <a:t>(T) YYYYYY</a:t>
                      </a:r>
                      <a:endParaRPr lang="pt-BR" sz="3000" kern="1200" baseline="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1266472">
                <a:tc>
                  <a:txBody>
                    <a:bodyPr/>
                    <a:lstStyle/>
                    <a:p>
                      <a:pPr marL="0" indent="0">
                        <a:lnSpc>
                          <a:spcPct val="150000"/>
                        </a:lnSpc>
                        <a:buNone/>
                      </a:pPr>
                      <a:r>
                        <a:rPr lang="pt-BR" sz="3000" b="1" dirty="0" smtClean="0">
                          <a:solidFill>
                            <a:schemeClr val="bg1">
                              <a:lumMod val="50000"/>
                            </a:schemeClr>
                          </a:solidFill>
                          <a:latin typeface="Lato" panose="020F0502020204030203" pitchFamily="34" charset="0"/>
                        </a:rPr>
                        <a:t>5</a:t>
                      </a:r>
                      <a:r>
                        <a:rPr lang="pt-BR" sz="3000" dirty="0" smtClean="0">
                          <a:solidFill>
                            <a:schemeClr val="bg1">
                              <a:lumMod val="50000"/>
                            </a:schemeClr>
                          </a:solidFill>
                          <a:latin typeface="Lato" panose="020F0502020204030203" pitchFamily="34" charset="0"/>
                        </a:rPr>
                        <a:t>. </a:t>
                      </a:r>
                      <a:r>
                        <a:rPr lang="pt-BR" sz="3000" b="1" kern="1200" dirty="0" smtClean="0">
                          <a:solidFill>
                            <a:schemeClr val="bg1">
                              <a:lumMod val="50000"/>
                            </a:schemeClr>
                          </a:solidFill>
                          <a:latin typeface="Lato" panose="020F0502020204030203" pitchFamily="34" charset="0"/>
                          <a:ea typeface="+mn-ea"/>
                          <a:cs typeface="+mn-cs"/>
                        </a:rPr>
                        <a:t>(D) XXXXX</a:t>
                      </a:r>
                      <a:endParaRPr lang="pt-BR" sz="3000" kern="1200" baseline="0" dirty="0" smtClean="0">
                        <a:solidFill>
                          <a:schemeClr val="bg1">
                            <a:lumMod val="50000"/>
                          </a:schemeClr>
                        </a:solidFill>
                        <a:latin typeface="Lato" panose="020F0502020204030203" pitchFamily="34" charset="0"/>
                        <a:ea typeface="+mn-ea"/>
                        <a:cs typeface="+mn-cs"/>
                      </a:endParaRPr>
                    </a:p>
                    <a:p>
                      <a:pPr marL="0" indent="0">
                        <a:lnSpc>
                          <a:spcPct val="150000"/>
                        </a:lnSpc>
                        <a:buNone/>
                      </a:pPr>
                      <a:r>
                        <a:rPr lang="pt-BR" sz="3000" b="1" kern="1200" baseline="0" dirty="0" smtClean="0">
                          <a:solidFill>
                            <a:schemeClr val="bg1">
                              <a:lumMod val="50000"/>
                            </a:schemeClr>
                          </a:solidFill>
                          <a:latin typeface="Lato" panose="020F0502020204030203" pitchFamily="34" charset="0"/>
                          <a:ea typeface="+mn-ea"/>
                          <a:cs typeface="+mn-cs"/>
                        </a:rPr>
                        <a:t>6</a:t>
                      </a:r>
                      <a:r>
                        <a:rPr lang="pt-BR" sz="3000" kern="1200" baseline="0" dirty="0" smtClean="0">
                          <a:solidFill>
                            <a:schemeClr val="bg1">
                              <a:lumMod val="50000"/>
                            </a:schemeClr>
                          </a:solidFill>
                          <a:latin typeface="Lato" panose="020F0502020204030203" pitchFamily="34" charset="0"/>
                          <a:ea typeface="+mn-ea"/>
                          <a:cs typeface="+mn-cs"/>
                        </a:rPr>
                        <a:t>. </a:t>
                      </a:r>
                      <a:r>
                        <a:rPr lang="pt-BR" sz="3000" b="1" kern="1200" dirty="0" smtClean="0">
                          <a:solidFill>
                            <a:schemeClr val="bg1">
                              <a:lumMod val="50000"/>
                            </a:schemeClr>
                          </a:solidFill>
                          <a:latin typeface="Lato" panose="020F0502020204030203" pitchFamily="34" charset="0"/>
                          <a:ea typeface="+mn-ea"/>
                          <a:cs typeface="+mn-cs"/>
                        </a:rPr>
                        <a:t>(D)</a:t>
                      </a:r>
                      <a:r>
                        <a:rPr lang="pt-BR" sz="3000" b="1" kern="1200" baseline="0" dirty="0" smtClean="0">
                          <a:solidFill>
                            <a:schemeClr val="bg1">
                              <a:lumMod val="50000"/>
                            </a:schemeClr>
                          </a:solidFill>
                          <a:latin typeface="Lato" panose="020F0502020204030203" pitchFamily="34" charset="0"/>
                          <a:ea typeface="+mn-ea"/>
                          <a:cs typeface="+mn-cs"/>
                        </a:rPr>
                        <a:t> XXXXX</a:t>
                      </a:r>
                      <a:endParaRPr lang="pt-BR" sz="3000" kern="1200" baseline="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979840203"/>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SWOT</a:t>
            </a:r>
            <a:endParaRPr lang="pt-BR" dirty="0"/>
          </a:p>
        </p:txBody>
      </p:sp>
      <p:graphicFrame>
        <p:nvGraphicFramePr>
          <p:cNvPr id="5" name="Tabela 4"/>
          <p:cNvGraphicFramePr>
            <a:graphicFrameLocks noGrp="1"/>
          </p:cNvGraphicFramePr>
          <p:nvPr>
            <p:extLst>
              <p:ext uri="{D42A27DB-BD31-4B8C-83A1-F6EECF244321}">
                <p14:modId xmlns:p14="http://schemas.microsoft.com/office/powerpoint/2010/main" val="546393000"/>
              </p:ext>
            </p:extLst>
          </p:nvPr>
        </p:nvGraphicFramePr>
        <p:xfrm>
          <a:off x="1553477" y="1048964"/>
          <a:ext cx="6938760" cy="3798298"/>
        </p:xfrm>
        <a:graphic>
          <a:graphicData uri="http://schemas.openxmlformats.org/drawingml/2006/table">
            <a:tbl>
              <a:tblPr firstRow="1" bandRow="1">
                <a:tableStyleId>{073A0DAA-6AF3-43AB-8588-CEC1D06C72B9}</a:tableStyleId>
              </a:tblPr>
              <a:tblGrid>
                <a:gridCol w="6938760"/>
              </a:tblGrid>
              <a:tr h="852917">
                <a:tc>
                  <a:txBody>
                    <a:bodyPr/>
                    <a:lstStyle/>
                    <a:p>
                      <a:r>
                        <a:rPr lang="pt-BR" sz="5400" dirty="0" err="1" smtClean="0">
                          <a:latin typeface="Lato" panose="020F0502020204030203" pitchFamily="34" charset="0"/>
                        </a:rPr>
                        <a:t>S</a:t>
                      </a:r>
                      <a:r>
                        <a:rPr lang="pt-BR" sz="2800" dirty="0" err="1" smtClean="0">
                          <a:latin typeface="Lato" panose="020F0502020204030203" pitchFamily="34" charset="0"/>
                        </a:rPr>
                        <a:t>trenghts</a:t>
                      </a:r>
                      <a:endParaRPr lang="pt-BR" sz="2800" dirty="0">
                        <a:latin typeface="Lato" panose="020F050202020403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41167">
                <a:tc>
                  <a:txBody>
                    <a:bodyPr/>
                    <a:lstStyle/>
                    <a:p>
                      <a:endParaRPr lang="pt-BR" b="1" dirty="0">
                        <a:solidFill>
                          <a:schemeClr val="accent4"/>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217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800" kern="120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217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800" kern="120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1108792">
                <a:tc>
                  <a:txBody>
                    <a:bodyPr/>
                    <a:lstStyle/>
                    <a:p>
                      <a:endParaRPr lang="pt-BR" dirty="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341167">
                <a:tc>
                  <a:txBody>
                    <a:bodyPr/>
                    <a:lstStyle/>
                    <a:p>
                      <a:endParaRPr lang="pt-BR" dirty="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graphicFrame>
        <p:nvGraphicFramePr>
          <p:cNvPr id="6" name="Tabela 5"/>
          <p:cNvGraphicFramePr>
            <a:graphicFrameLocks noGrp="1"/>
          </p:cNvGraphicFramePr>
          <p:nvPr>
            <p:extLst>
              <p:ext uri="{D42A27DB-BD31-4B8C-83A1-F6EECF244321}">
                <p14:modId xmlns:p14="http://schemas.microsoft.com/office/powerpoint/2010/main" val="650124300"/>
              </p:ext>
            </p:extLst>
          </p:nvPr>
        </p:nvGraphicFramePr>
        <p:xfrm>
          <a:off x="8581799" y="1048965"/>
          <a:ext cx="6818814" cy="3789731"/>
        </p:xfrm>
        <a:graphic>
          <a:graphicData uri="http://schemas.openxmlformats.org/drawingml/2006/table">
            <a:tbl>
              <a:tblPr firstRow="1" bandRow="1">
                <a:tableStyleId>{073A0DAA-6AF3-43AB-8588-CEC1D06C72B9}</a:tableStyleId>
              </a:tblPr>
              <a:tblGrid>
                <a:gridCol w="6818814"/>
              </a:tblGrid>
              <a:tr h="867160">
                <a:tc>
                  <a:txBody>
                    <a:bodyPr/>
                    <a:lstStyle/>
                    <a:p>
                      <a:pPr algn="r"/>
                      <a:r>
                        <a:rPr lang="pt-BR" sz="5400" dirty="0" err="1" smtClean="0">
                          <a:latin typeface="Lato" panose="020F0502020204030203" pitchFamily="34" charset="0"/>
                        </a:rPr>
                        <a:t>W</a:t>
                      </a:r>
                      <a:r>
                        <a:rPr lang="pt-BR" sz="2800" dirty="0" err="1" smtClean="0">
                          <a:latin typeface="Lato" panose="020F0502020204030203" pitchFamily="34" charset="0"/>
                        </a:rPr>
                        <a:t>eaknesses</a:t>
                      </a:r>
                      <a:endParaRPr lang="pt-BR" sz="2800" dirty="0">
                        <a:latin typeface="Lato" panose="020F050202020403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537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800" kern="120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6070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800" kern="120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53769">
                <a:tc>
                  <a:txBody>
                    <a:bodyPr/>
                    <a:lstStyle/>
                    <a:p>
                      <a:pPr marL="0" indent="0">
                        <a:buFont typeface="+mj-lt"/>
                        <a:buNone/>
                      </a:pPr>
                      <a:endParaRPr lang="pt-BR" sz="1800" kern="1200" dirty="0" smtClean="0">
                        <a:solidFill>
                          <a:schemeClr val="bg1">
                            <a:lumMod val="50000"/>
                          </a:schemeClr>
                        </a:solidFill>
                        <a:latin typeface="Lato" panose="020F05020202040302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6070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dirty="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537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dirty="0" smtClean="0">
                        <a:solidFill>
                          <a:schemeClr val="bg1">
                            <a:lumMod val="50000"/>
                          </a:schemeClr>
                        </a:solidFill>
                        <a:latin typeface="Lato" panose="020F050202020403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sp>
        <p:nvSpPr>
          <p:cNvPr id="7" name="Retângulo 6"/>
          <p:cNvSpPr/>
          <p:nvPr/>
        </p:nvSpPr>
        <p:spPr>
          <a:xfrm>
            <a:off x="639074" y="1029260"/>
            <a:ext cx="866719" cy="3960000"/>
          </a:xfrm>
          <a:prstGeom prst="rect">
            <a:avLst/>
          </a:prstGeom>
          <a:solidFill>
            <a:schemeClr val="accent5"/>
          </a:solidFill>
        </p:spPr>
        <p:style>
          <a:lnRef idx="3">
            <a:schemeClr val="lt1"/>
          </a:lnRef>
          <a:fillRef idx="1">
            <a:schemeClr val="accent4"/>
          </a:fillRef>
          <a:effectRef idx="1">
            <a:schemeClr val="accent4"/>
          </a:effectRef>
          <a:fontRef idx="minor">
            <a:schemeClr val="lt1"/>
          </a:fontRef>
        </p:style>
        <p:txBody>
          <a:bodyPr vert="vert270" rtlCol="0" anchor="ctr"/>
          <a:lstStyle/>
          <a:p>
            <a:pPr algn="ctr"/>
            <a:r>
              <a:rPr lang="pt-BR" dirty="0" smtClean="0">
                <a:solidFill>
                  <a:srgbClr val="FFFFFF"/>
                </a:solidFill>
                <a:latin typeface="Lato" panose="020F0502020204030203" pitchFamily="34" charset="0"/>
              </a:rPr>
              <a:t>INTERNAL</a:t>
            </a:r>
            <a:endParaRPr lang="pt-BR" dirty="0">
              <a:solidFill>
                <a:srgbClr val="FFFFFF"/>
              </a:solidFill>
              <a:latin typeface="Lato" panose="020F0502020204030203" pitchFamily="34" charset="0"/>
            </a:endParaRPr>
          </a:p>
        </p:txBody>
      </p:sp>
      <p:sp>
        <p:nvSpPr>
          <p:cNvPr id="8" name="Retângulo 7"/>
          <p:cNvSpPr/>
          <p:nvPr/>
        </p:nvSpPr>
        <p:spPr>
          <a:xfrm>
            <a:off x="639073" y="5056901"/>
            <a:ext cx="866719" cy="3960000"/>
          </a:xfrm>
          <a:prstGeom prst="rect">
            <a:avLst/>
          </a:prstGeom>
          <a:solidFill>
            <a:schemeClr val="accent5"/>
          </a:solidFill>
        </p:spPr>
        <p:style>
          <a:lnRef idx="3">
            <a:schemeClr val="lt1"/>
          </a:lnRef>
          <a:fillRef idx="1">
            <a:schemeClr val="accent4"/>
          </a:fillRef>
          <a:effectRef idx="1">
            <a:schemeClr val="accent4"/>
          </a:effectRef>
          <a:fontRef idx="minor">
            <a:schemeClr val="lt1"/>
          </a:fontRef>
        </p:style>
        <p:txBody>
          <a:bodyPr vert="vert270" rtlCol="0" anchor="ctr"/>
          <a:lstStyle/>
          <a:p>
            <a:pPr algn="ctr"/>
            <a:r>
              <a:rPr lang="pt-BR" dirty="0" smtClean="0">
                <a:solidFill>
                  <a:srgbClr val="FFFFFF"/>
                </a:solidFill>
                <a:latin typeface="Lato" panose="020F0502020204030203" pitchFamily="34" charset="0"/>
              </a:rPr>
              <a:t>EXTERNAL</a:t>
            </a:r>
            <a:endParaRPr lang="pt-BR" dirty="0">
              <a:solidFill>
                <a:srgbClr val="FFFFFF"/>
              </a:solidFill>
              <a:latin typeface="Lato" panose="020F0502020204030203" pitchFamily="34" charset="0"/>
            </a:endParaRPr>
          </a:p>
        </p:txBody>
      </p:sp>
      <p:graphicFrame>
        <p:nvGraphicFramePr>
          <p:cNvPr id="9" name="Tabela 8"/>
          <p:cNvGraphicFramePr>
            <a:graphicFrameLocks noGrp="1"/>
          </p:cNvGraphicFramePr>
          <p:nvPr>
            <p:extLst>
              <p:ext uri="{D42A27DB-BD31-4B8C-83A1-F6EECF244321}">
                <p14:modId xmlns:p14="http://schemas.microsoft.com/office/powerpoint/2010/main" val="3642959962"/>
              </p:ext>
            </p:extLst>
          </p:nvPr>
        </p:nvGraphicFramePr>
        <p:xfrm>
          <a:off x="1553477" y="5076041"/>
          <a:ext cx="6938760" cy="3753410"/>
        </p:xfrm>
        <a:graphic>
          <a:graphicData uri="http://schemas.openxmlformats.org/drawingml/2006/table">
            <a:tbl>
              <a:tblPr firstRow="1" bandRow="1">
                <a:tableStyleId>{073A0DAA-6AF3-43AB-8588-CEC1D06C72B9}</a:tableStyleId>
              </a:tblPr>
              <a:tblGrid>
                <a:gridCol w="6938760"/>
              </a:tblGrid>
              <a:tr h="844902">
                <a:tc>
                  <a:txBody>
                    <a:bodyPr/>
                    <a:lstStyle/>
                    <a:p>
                      <a:r>
                        <a:rPr lang="pt-BR" sz="5400" dirty="0" err="1" smtClean="0">
                          <a:latin typeface="Lato" panose="020F0502020204030203" pitchFamily="34" charset="0"/>
                        </a:rPr>
                        <a:t>O</a:t>
                      </a:r>
                      <a:r>
                        <a:rPr lang="pt-BR" sz="2800" dirty="0" err="1" smtClean="0">
                          <a:latin typeface="Lato" panose="020F0502020204030203" pitchFamily="34" charset="0"/>
                        </a:rPr>
                        <a:t>pportunities</a:t>
                      </a:r>
                      <a:endParaRPr lang="pt-BR" sz="2800" dirty="0" smtClean="0">
                        <a:latin typeface="Lato" panose="020F050202020403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91431">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467559">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844902">
                <a:tc>
                  <a:txBody>
                    <a:bodyPr/>
                    <a:lstStyle/>
                    <a:p>
                      <a:endParaRPr lang="pt-BR" sz="1800" b="1" kern="1200" dirty="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467559">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467559">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graphicFrame>
        <p:nvGraphicFramePr>
          <p:cNvPr id="10" name="Tabela 9"/>
          <p:cNvGraphicFramePr>
            <a:graphicFrameLocks noGrp="1"/>
          </p:cNvGraphicFramePr>
          <p:nvPr>
            <p:extLst>
              <p:ext uri="{D42A27DB-BD31-4B8C-83A1-F6EECF244321}">
                <p14:modId xmlns:p14="http://schemas.microsoft.com/office/powerpoint/2010/main" val="206310202"/>
              </p:ext>
            </p:extLst>
          </p:nvPr>
        </p:nvGraphicFramePr>
        <p:xfrm>
          <a:off x="8581799" y="5076041"/>
          <a:ext cx="6818814" cy="3784919"/>
        </p:xfrm>
        <a:graphic>
          <a:graphicData uri="http://schemas.openxmlformats.org/drawingml/2006/table">
            <a:tbl>
              <a:tblPr firstRow="1" bandRow="1">
                <a:tableStyleId>{073A0DAA-6AF3-43AB-8588-CEC1D06C72B9}</a:tableStyleId>
              </a:tblPr>
              <a:tblGrid>
                <a:gridCol w="6818814"/>
              </a:tblGrid>
              <a:tr h="849969">
                <a:tc>
                  <a:txBody>
                    <a:bodyPr/>
                    <a:lstStyle/>
                    <a:p>
                      <a:pPr algn="r"/>
                      <a:r>
                        <a:rPr lang="pt-BR" sz="5400" dirty="0" err="1" smtClean="0">
                          <a:latin typeface="Lato" panose="020F0502020204030203" pitchFamily="34" charset="0"/>
                        </a:rPr>
                        <a:t>T</a:t>
                      </a:r>
                      <a:r>
                        <a:rPr lang="pt-BR" sz="2800" dirty="0" err="1" smtClean="0">
                          <a:latin typeface="Lato" panose="020F0502020204030203" pitchFamily="34" charset="0"/>
                        </a:rPr>
                        <a:t>hreats</a:t>
                      </a:r>
                      <a:endParaRPr lang="pt-BR" sz="2800" dirty="0">
                        <a:latin typeface="Lato" panose="020F050202020403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60187">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60187">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94979">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94979">
                <a:tc>
                  <a:txBody>
                    <a:bodyPr/>
                    <a:lstStyle/>
                    <a:p>
                      <a:pPr marL="0" indent="0">
                        <a:buFont typeface="+mj-lt"/>
                        <a:buNone/>
                      </a:pPr>
                      <a:endParaRPr lang="pt-BR" sz="1800" kern="1200" dirty="0" smtClean="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r>
              <a:tr h="560187">
                <a:tc>
                  <a:txBody>
                    <a:bodyPr/>
                    <a:lstStyle/>
                    <a:p>
                      <a:endParaRPr lang="pt-BR" sz="1800" b="1" kern="1200" dirty="0">
                        <a:solidFill>
                          <a:schemeClr val="bg1">
                            <a:lumMod val="50000"/>
                          </a:schemeClr>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78265652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51267F49-8599-8242-B3DE-EAA77A64F579}"/>
              </a:ext>
            </a:extLst>
          </p:cNvPr>
          <p:cNvSpPr>
            <a:spLocks noGrp="1"/>
          </p:cNvSpPr>
          <p:nvPr>
            <p:ph type="body" sz="quarter" idx="10"/>
          </p:nvPr>
        </p:nvSpPr>
        <p:spPr/>
        <p:txBody>
          <a:bodyPr/>
          <a:lstStyle/>
          <a:p>
            <a:r>
              <a:rPr lang="pt-BR" sz="5400" dirty="0" smtClean="0"/>
              <a:t>ENTENDIMENTO DO MERCADO</a:t>
            </a:r>
            <a:endParaRPr lang="pt-BR" sz="5400" dirty="0"/>
          </a:p>
        </p:txBody>
      </p:sp>
      <p:sp>
        <p:nvSpPr>
          <p:cNvPr id="3" name="Text Placeholder 2">
            <a:extLst>
              <a:ext uri="{FF2B5EF4-FFF2-40B4-BE49-F238E27FC236}">
                <a16:creationId xmlns:a16="http://schemas.microsoft.com/office/drawing/2014/main" xmlns="" id="{511A3C1C-A860-514A-88B6-FFD195DC60DD}"/>
              </a:ext>
            </a:extLst>
          </p:cNvPr>
          <p:cNvSpPr>
            <a:spLocks noGrp="1"/>
          </p:cNvSpPr>
          <p:nvPr>
            <p:ph type="body" sz="quarter" idx="13"/>
          </p:nvPr>
        </p:nvSpPr>
        <p:spPr/>
        <p:txBody>
          <a:bodyPr/>
          <a:lstStyle/>
          <a:p>
            <a:endParaRPr lang="pt-BR"/>
          </a:p>
        </p:txBody>
      </p:sp>
    </p:spTree>
    <p:extLst>
      <p:ext uri="{BB962C8B-B14F-4D97-AF65-F5344CB8AC3E}">
        <p14:creationId xmlns:p14="http://schemas.microsoft.com/office/powerpoint/2010/main" val="360316704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ENTENDENDO O MERCADO</a:t>
            </a:r>
            <a:endParaRPr lang="pt-BR" dirty="0"/>
          </a:p>
        </p:txBody>
      </p:sp>
      <p:sp>
        <p:nvSpPr>
          <p:cNvPr id="5" name="CaixaDeTexto 4"/>
          <p:cNvSpPr txBox="1"/>
          <p:nvPr/>
        </p:nvSpPr>
        <p:spPr bwMode="auto">
          <a:xfrm>
            <a:off x="2505305" y="1621636"/>
            <a:ext cx="1425390" cy="584775"/>
          </a:xfrm>
          <a:prstGeom prst="rect">
            <a:avLst/>
          </a:prstGeom>
          <a:noFill/>
          <a:ln w="9525">
            <a:noFill/>
            <a:miter lim="800000"/>
            <a:headEnd/>
            <a:tailEnd/>
          </a:ln>
        </p:spPr>
        <p:txBody>
          <a:bodyPr wrap="none" rtlCol="0">
            <a:spAutoFit/>
          </a:bodyPr>
          <a:lstStyle/>
          <a:p>
            <a:pPr algn="ctr" defTabSz="709561" eaLnBrk="0" hangingPunct="0"/>
            <a:r>
              <a:rPr lang="pt-BR" sz="3200" b="1" dirty="0" err="1" smtClean="0">
                <a:solidFill>
                  <a:srgbClr val="008895"/>
                </a:solidFill>
                <a:latin typeface="Lato" panose="020F0502020204030203" pitchFamily="34" charset="0"/>
                <a:ea typeface="ヒラギノ角ゴ Pro W3"/>
                <a:cs typeface="Arial Narrow"/>
              </a:rPr>
              <a:t>xxxxxx</a:t>
            </a:r>
            <a:endParaRPr lang="pt-BR" sz="3200" b="1" dirty="0">
              <a:solidFill>
                <a:srgbClr val="008895"/>
              </a:solidFill>
              <a:latin typeface="Lato" panose="020F0502020204030203" pitchFamily="34" charset="0"/>
              <a:ea typeface="ヒラギノ角ゴ Pro W3"/>
              <a:cs typeface="Arial Narrow"/>
            </a:endParaRPr>
          </a:p>
        </p:txBody>
      </p:sp>
      <p:sp>
        <p:nvSpPr>
          <p:cNvPr id="6" name="CaixaDeTexto 5"/>
          <p:cNvSpPr txBox="1"/>
          <p:nvPr/>
        </p:nvSpPr>
        <p:spPr>
          <a:xfrm>
            <a:off x="5816842" y="1726186"/>
            <a:ext cx="3385769" cy="1762829"/>
          </a:xfrm>
          <a:prstGeom prst="rect">
            <a:avLst/>
          </a:prstGeom>
        </p:spPr>
        <p:txBody>
          <a:bodyPr wrap="none" rtlCol="0">
            <a:noAutofit/>
          </a:bodyPr>
          <a:lstStyle/>
          <a:p>
            <a:pPr>
              <a:lnSpc>
                <a:spcPct val="100000"/>
              </a:lnSpc>
            </a:pPr>
            <a:r>
              <a:rPr lang="pt-BR" sz="2800" b="1" dirty="0" smtClean="0">
                <a:solidFill>
                  <a:srgbClr val="7C8993"/>
                </a:solidFill>
                <a:latin typeface="Lato" panose="020F0502020204030203" pitchFamily="34" charset="0"/>
                <a:ea typeface="Arial Narrow" charset="0"/>
                <a:cs typeface="Arial Narrow" charset="0"/>
              </a:rPr>
              <a:t>ALVO: 999</a:t>
            </a:r>
          </a:p>
          <a:p>
            <a:pPr>
              <a:lnSpc>
                <a:spcPct val="100000"/>
              </a:lnSpc>
            </a:pPr>
            <a:r>
              <a:rPr lang="pt-BR" sz="2800" b="1" dirty="0" smtClean="0">
                <a:solidFill>
                  <a:srgbClr val="7C8993"/>
                </a:solidFill>
                <a:latin typeface="Lato" panose="020F0502020204030203" pitchFamily="34" charset="0"/>
                <a:ea typeface="Arial Narrow" charset="0"/>
                <a:cs typeface="Arial Narrow" charset="0"/>
              </a:rPr>
              <a:t>BASE: 999</a:t>
            </a:r>
          </a:p>
          <a:p>
            <a:pPr>
              <a:lnSpc>
                <a:spcPct val="100000"/>
              </a:lnSpc>
            </a:pPr>
            <a:r>
              <a:rPr lang="pt-BR" sz="2800" b="1" dirty="0" smtClean="0">
                <a:solidFill>
                  <a:schemeClr val="bg2">
                    <a:lumMod val="10000"/>
                  </a:schemeClr>
                </a:solidFill>
                <a:latin typeface="Lato" panose="020F0502020204030203" pitchFamily="34" charset="0"/>
                <a:ea typeface="Arial Narrow" charset="0"/>
                <a:cs typeface="Arial Narrow" charset="0"/>
              </a:rPr>
              <a:t>MKT SHARE: 99% </a:t>
            </a:r>
          </a:p>
          <a:p>
            <a:pPr>
              <a:lnSpc>
                <a:spcPct val="100000"/>
              </a:lnSpc>
            </a:pPr>
            <a:r>
              <a:rPr lang="pt-BR" sz="2000" b="1" dirty="0" smtClean="0">
                <a:solidFill>
                  <a:schemeClr val="bg2">
                    <a:lumMod val="10000"/>
                  </a:schemeClr>
                </a:solidFill>
                <a:latin typeface="Lato" panose="020F0502020204030203" pitchFamily="34" charset="0"/>
                <a:ea typeface="Arial Narrow" charset="0"/>
                <a:cs typeface="Arial Narrow" charset="0"/>
              </a:rPr>
              <a:t>(QUANTIDADE DE EMPRESAS)</a:t>
            </a:r>
            <a:endParaRPr lang="pt-BR" sz="2800" b="1" dirty="0" smtClean="0">
              <a:solidFill>
                <a:schemeClr val="bg2">
                  <a:lumMod val="10000"/>
                </a:schemeClr>
              </a:solidFill>
              <a:latin typeface="Lato" panose="020F0502020204030203" pitchFamily="34" charset="0"/>
              <a:ea typeface="Arial Narrow" charset="0"/>
              <a:cs typeface="Arial Narrow" charset="0"/>
            </a:endParaRPr>
          </a:p>
        </p:txBody>
      </p:sp>
      <p:sp>
        <p:nvSpPr>
          <p:cNvPr id="7" name="Retângulo 6"/>
          <p:cNvSpPr/>
          <p:nvPr/>
        </p:nvSpPr>
        <p:spPr>
          <a:xfrm>
            <a:off x="9629800" y="1914023"/>
            <a:ext cx="3610351" cy="14994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latin typeface="Lato" panose="020F0502020204030203" pitchFamily="34" charset="0"/>
              </a:rPr>
              <a:t>Observação</a:t>
            </a:r>
            <a:endParaRPr lang="pt-BR" sz="1800" dirty="0">
              <a:latin typeface="Lato" panose="020F0502020204030203" pitchFamily="34" charset="0"/>
            </a:endParaRPr>
          </a:p>
        </p:txBody>
      </p:sp>
      <p:graphicFrame>
        <p:nvGraphicFramePr>
          <p:cNvPr id="8" name="Tabela 7"/>
          <p:cNvGraphicFramePr>
            <a:graphicFrameLocks noGrp="1"/>
          </p:cNvGraphicFramePr>
          <p:nvPr>
            <p:extLst>
              <p:ext uri="{D42A27DB-BD31-4B8C-83A1-F6EECF244321}">
                <p14:modId xmlns:p14="http://schemas.microsoft.com/office/powerpoint/2010/main" val="2108243302"/>
              </p:ext>
            </p:extLst>
          </p:nvPr>
        </p:nvGraphicFramePr>
        <p:xfrm>
          <a:off x="2485059" y="2182536"/>
          <a:ext cx="3098800" cy="1028700"/>
        </p:xfrm>
        <a:graphic>
          <a:graphicData uri="http://schemas.openxmlformats.org/drawingml/2006/table">
            <a:tbl>
              <a:tblPr firstRow="1" bandRow="1"/>
              <a:tblGrid>
                <a:gridCol w="1117600"/>
                <a:gridCol w="787400"/>
                <a:gridCol w="546100"/>
                <a:gridCol w="647700"/>
              </a:tblGrid>
              <a:tr h="342900">
                <a:tc>
                  <a:txBody>
                    <a:bodyPr/>
                    <a:lstStyle/>
                    <a:p>
                      <a:pPr algn="ctr" rtl="0" fontAlgn="ctr"/>
                      <a:r>
                        <a:rPr lang="pt-BR" sz="1600" b="1" i="0" u="none" strike="noStrike" dirty="0">
                          <a:solidFill>
                            <a:srgbClr val="FFFFFF"/>
                          </a:solidFill>
                          <a:effectLst/>
                          <a:latin typeface="Arial" panose="020B0604020202020204" pitchFamily="34" charset="0"/>
                        </a:rPr>
                        <a:t>Tamanho</a:t>
                      </a:r>
                    </a:p>
                  </a:txBody>
                  <a:tcPr marL="9525" marR="9525" marT="9525" marB="0" anchor="ctr">
                    <a:lnL w="6350" cap="flat" cmpd="sng" algn="ctr">
                      <a:solidFill>
                        <a:srgbClr val="0C9ABE"/>
                      </a:solidFill>
                      <a:prstDash val="solid"/>
                      <a:round/>
                      <a:headEnd type="none" w="med" len="med"/>
                      <a:tailEnd type="none" w="med" len="med"/>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solidFill>
                      <a:srgbClr val="0C9ABE"/>
                    </a:solidFill>
                  </a:tcPr>
                </a:tc>
                <a:tc>
                  <a:txBody>
                    <a:bodyPr/>
                    <a:lstStyle/>
                    <a:p>
                      <a:pPr algn="ctr" rtl="0" fontAlgn="ctr"/>
                      <a:r>
                        <a:rPr lang="pt-BR" sz="1600" b="1" i="0" u="none" strike="noStrike">
                          <a:solidFill>
                            <a:srgbClr val="FFFFFF"/>
                          </a:solidFill>
                          <a:effectLst/>
                          <a:latin typeface="Arial" panose="020B0604020202020204" pitchFamily="34" charset="0"/>
                        </a:rPr>
                        <a:t>qtd</a:t>
                      </a:r>
                    </a:p>
                  </a:txBody>
                  <a:tcPr marL="9525" marR="9525" marT="9525" marB="0" anchor="ctr">
                    <a:lnL>
                      <a:noFill/>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solidFill>
                      <a:srgbClr val="0C9ABE"/>
                    </a:solidFill>
                  </a:tcPr>
                </a:tc>
                <a:tc>
                  <a:txBody>
                    <a:bodyPr/>
                    <a:lstStyle/>
                    <a:p>
                      <a:pPr algn="ctr" rtl="0" fontAlgn="ctr"/>
                      <a:r>
                        <a:rPr lang="pt-BR" sz="1600" b="1" i="0" u="none" strike="noStrike">
                          <a:solidFill>
                            <a:srgbClr val="FFFFFF"/>
                          </a:solidFill>
                          <a:effectLst/>
                          <a:latin typeface="Arial" panose="020B0604020202020204" pitchFamily="34" charset="0"/>
                        </a:rPr>
                        <a:t>$</a:t>
                      </a:r>
                    </a:p>
                  </a:txBody>
                  <a:tcPr marL="9525" marR="9525" marT="9525" marB="0" anchor="ctr">
                    <a:lnL>
                      <a:noFill/>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solidFill>
                      <a:srgbClr val="0C9ABE"/>
                    </a:solidFill>
                  </a:tcPr>
                </a:tc>
                <a:tc>
                  <a:txBody>
                    <a:bodyPr/>
                    <a:lstStyle/>
                    <a:p>
                      <a:pPr algn="ctr" rtl="0" fontAlgn="ctr"/>
                      <a:r>
                        <a:rPr lang="pt-BR" sz="1600" b="1" i="0" u="none" strike="noStrike">
                          <a:solidFill>
                            <a:srgbClr val="FFFFFF"/>
                          </a:solidFill>
                          <a:effectLst/>
                          <a:latin typeface="Arial" panose="020B0604020202020204" pitchFamily="34" charset="0"/>
                        </a:rPr>
                        <a:t>alvo</a:t>
                      </a:r>
                    </a:p>
                  </a:txBody>
                  <a:tcPr marL="9525" marR="9525" marT="9525" marB="0" anchor="ctr">
                    <a:lnL>
                      <a:noFill/>
                    </a:lnL>
                    <a:lnR w="6350" cap="flat" cmpd="sng" algn="ctr">
                      <a:solidFill>
                        <a:srgbClr val="0C9ABE"/>
                      </a:solidFill>
                      <a:prstDash val="solid"/>
                      <a:round/>
                      <a:headEnd type="none" w="med" len="med"/>
                      <a:tailEnd type="none" w="med" len="med"/>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solidFill>
                      <a:srgbClr val="0C9ABE"/>
                    </a:solidFill>
                  </a:tcPr>
                </a:tc>
              </a:tr>
              <a:tr h="342900">
                <a:tc>
                  <a:txBody>
                    <a:bodyPr/>
                    <a:lstStyle/>
                    <a:p>
                      <a:pPr algn="ctr" rtl="0" fontAlgn="ctr"/>
                      <a:r>
                        <a:rPr lang="pt-BR" sz="1600" b="0" i="0" u="none" strike="noStrike">
                          <a:solidFill>
                            <a:srgbClr val="7D959B"/>
                          </a:solidFill>
                          <a:effectLst/>
                          <a:latin typeface="Arial" panose="020B0604020202020204" pitchFamily="34" charset="0"/>
                        </a:rPr>
                        <a:t>P</a:t>
                      </a:r>
                    </a:p>
                  </a:txBody>
                  <a:tcPr marL="9525" marR="9525" marT="9525" marB="0" anchor="ctr">
                    <a:lnL w="6350" cap="flat" cmpd="sng" algn="ctr">
                      <a:solidFill>
                        <a:srgbClr val="0C9ABE"/>
                      </a:solidFill>
                      <a:prstDash val="solid"/>
                      <a:round/>
                      <a:headEnd type="none" w="med" len="med"/>
                      <a:tailEnd type="none" w="med" len="med"/>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c>
                  <a:txBody>
                    <a:bodyPr/>
                    <a:lstStyle/>
                    <a:p>
                      <a:pPr algn="ctr" rtl="0" fontAlgn="ctr"/>
                      <a:r>
                        <a:rPr lang="pt-BR" sz="1600" b="0" i="0" u="none" strike="noStrike">
                          <a:solidFill>
                            <a:srgbClr val="7D959B"/>
                          </a:solidFill>
                          <a:effectLst/>
                          <a:latin typeface="Arial" panose="020B0604020202020204" pitchFamily="34" charset="0"/>
                        </a:rPr>
                        <a:t>1.827</a:t>
                      </a:r>
                    </a:p>
                  </a:txBody>
                  <a:tcPr marL="9525" marR="9525" marT="9525" marB="0" anchor="ctr">
                    <a:lnL>
                      <a:noFill/>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c>
                  <a:txBody>
                    <a:bodyPr/>
                    <a:lstStyle/>
                    <a:p>
                      <a:pPr algn="ctr" rtl="0" fontAlgn="ctr"/>
                      <a:r>
                        <a:rPr lang="pt-BR" sz="1600" b="0" i="0" u="none" strike="noStrike">
                          <a:solidFill>
                            <a:srgbClr val="7D959B"/>
                          </a:solidFill>
                          <a:effectLst/>
                          <a:latin typeface="Arial" panose="020B0604020202020204" pitchFamily="34" charset="0"/>
                        </a:rPr>
                        <a:t>39M</a:t>
                      </a:r>
                    </a:p>
                  </a:txBody>
                  <a:tcPr marL="9525" marR="9525" marT="9525" marB="0" anchor="ctr">
                    <a:lnL>
                      <a:noFill/>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c>
                  <a:txBody>
                    <a:bodyPr/>
                    <a:lstStyle/>
                    <a:p>
                      <a:pPr algn="ctr" rtl="0" fontAlgn="ctr"/>
                      <a:r>
                        <a:rPr lang="pt-BR" sz="1600" b="0" i="0" u="none" strike="noStrike">
                          <a:solidFill>
                            <a:srgbClr val="7D959B"/>
                          </a:solidFill>
                          <a:effectLst/>
                          <a:latin typeface="Arial" panose="020B0604020202020204" pitchFamily="34" charset="0"/>
                        </a:rPr>
                        <a:t>365</a:t>
                      </a:r>
                    </a:p>
                  </a:txBody>
                  <a:tcPr marL="9525" marR="9525" marT="9525" marB="0" anchor="ctr">
                    <a:lnL>
                      <a:noFill/>
                    </a:lnL>
                    <a:lnR w="6350" cap="flat" cmpd="sng" algn="ctr">
                      <a:solidFill>
                        <a:srgbClr val="0C9ABE"/>
                      </a:solidFill>
                      <a:prstDash val="solid"/>
                      <a:round/>
                      <a:headEnd type="none" w="med" len="med"/>
                      <a:tailEnd type="none" w="med" len="med"/>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r>
              <a:tr h="342900">
                <a:tc>
                  <a:txBody>
                    <a:bodyPr/>
                    <a:lstStyle/>
                    <a:p>
                      <a:pPr algn="ctr" rtl="0" fontAlgn="ctr"/>
                      <a:r>
                        <a:rPr lang="pt-BR" sz="1600" b="0" i="0" u="none" strike="noStrike">
                          <a:solidFill>
                            <a:srgbClr val="7D959B"/>
                          </a:solidFill>
                          <a:effectLst/>
                          <a:latin typeface="Arial" panose="020B0604020202020204" pitchFamily="34" charset="0"/>
                        </a:rPr>
                        <a:t>M</a:t>
                      </a:r>
                    </a:p>
                  </a:txBody>
                  <a:tcPr marL="9525" marR="9525" marT="9525" marB="0" anchor="ctr">
                    <a:lnL w="6350" cap="flat" cmpd="sng" algn="ctr">
                      <a:solidFill>
                        <a:srgbClr val="0C9ABE"/>
                      </a:solidFill>
                      <a:prstDash val="solid"/>
                      <a:round/>
                      <a:headEnd type="none" w="med" len="med"/>
                      <a:tailEnd type="none" w="med" len="med"/>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c>
                  <a:txBody>
                    <a:bodyPr/>
                    <a:lstStyle/>
                    <a:p>
                      <a:pPr algn="ctr" rtl="0" fontAlgn="ctr"/>
                      <a:r>
                        <a:rPr lang="pt-BR" sz="1600" b="0" i="0" u="none" strike="noStrike" dirty="0">
                          <a:solidFill>
                            <a:srgbClr val="7D959B"/>
                          </a:solidFill>
                          <a:effectLst/>
                          <a:latin typeface="Arial" panose="020B0604020202020204" pitchFamily="34" charset="0"/>
                        </a:rPr>
                        <a:t>20</a:t>
                      </a:r>
                    </a:p>
                  </a:txBody>
                  <a:tcPr marL="9525" marR="9525" marT="9525" marB="0" anchor="ctr">
                    <a:lnL>
                      <a:noFill/>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c>
                  <a:txBody>
                    <a:bodyPr/>
                    <a:lstStyle/>
                    <a:p>
                      <a:pPr algn="ctr" rtl="0" fontAlgn="ctr"/>
                      <a:r>
                        <a:rPr lang="pt-BR" sz="1600" b="0" i="0" u="none" strike="noStrike">
                          <a:solidFill>
                            <a:srgbClr val="7D959B"/>
                          </a:solidFill>
                          <a:effectLst/>
                          <a:latin typeface="Arial" panose="020B0604020202020204" pitchFamily="34" charset="0"/>
                        </a:rPr>
                        <a:t>15M</a:t>
                      </a:r>
                    </a:p>
                  </a:txBody>
                  <a:tcPr marL="9525" marR="9525" marT="9525" marB="0" anchor="ctr">
                    <a:lnL>
                      <a:noFill/>
                    </a:lnL>
                    <a:lnR>
                      <a:noFill/>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c>
                  <a:txBody>
                    <a:bodyPr/>
                    <a:lstStyle/>
                    <a:p>
                      <a:pPr algn="ctr" rtl="0" fontAlgn="ctr"/>
                      <a:r>
                        <a:rPr lang="pt-BR" sz="1600" b="0" i="0" u="none" strike="noStrike" dirty="0">
                          <a:solidFill>
                            <a:srgbClr val="7D959B"/>
                          </a:solidFill>
                          <a:effectLst/>
                          <a:latin typeface="Arial" panose="020B0604020202020204" pitchFamily="34" charset="0"/>
                        </a:rPr>
                        <a:t>20</a:t>
                      </a:r>
                    </a:p>
                  </a:txBody>
                  <a:tcPr marL="9525" marR="9525" marT="9525" marB="0" anchor="ctr">
                    <a:lnL>
                      <a:noFill/>
                    </a:lnL>
                    <a:lnR w="6350" cap="flat" cmpd="sng" algn="ctr">
                      <a:solidFill>
                        <a:srgbClr val="0C9ABE"/>
                      </a:solidFill>
                      <a:prstDash val="solid"/>
                      <a:round/>
                      <a:headEnd type="none" w="med" len="med"/>
                      <a:tailEnd type="none" w="med" len="med"/>
                    </a:lnR>
                    <a:lnT w="6350" cap="flat" cmpd="sng" algn="ctr">
                      <a:solidFill>
                        <a:srgbClr val="0C9ABE"/>
                      </a:solidFill>
                      <a:prstDash val="solid"/>
                      <a:round/>
                      <a:headEnd type="none" w="med" len="med"/>
                      <a:tailEnd type="none" w="med" len="med"/>
                    </a:lnT>
                    <a:lnB w="6350" cap="flat" cmpd="sng" algn="ctr">
                      <a:solidFill>
                        <a:srgbClr val="0C9ABE"/>
                      </a:solidFill>
                      <a:prstDash val="solid"/>
                      <a:round/>
                      <a:headEnd type="none" w="med" len="med"/>
                      <a:tailEnd type="none" w="med" len="med"/>
                    </a:lnB>
                  </a:tcPr>
                </a:tc>
              </a:tr>
            </a:tbl>
          </a:graphicData>
        </a:graphic>
      </p:graphicFrame>
      <p:sp>
        <p:nvSpPr>
          <p:cNvPr id="9" name="CaixaDeTexto 8"/>
          <p:cNvSpPr txBox="1"/>
          <p:nvPr/>
        </p:nvSpPr>
        <p:spPr bwMode="auto">
          <a:xfrm>
            <a:off x="655381" y="4700472"/>
            <a:ext cx="1029321" cy="400110"/>
          </a:xfrm>
          <a:prstGeom prst="rect">
            <a:avLst/>
          </a:prstGeom>
          <a:noFill/>
          <a:ln w="9525">
            <a:noFill/>
            <a:miter lim="800000"/>
            <a:headEnd/>
            <a:tailEnd/>
          </a:ln>
        </p:spPr>
        <p:txBody>
          <a:bodyPr wrap="none" rtlCol="0">
            <a:spAutoFit/>
          </a:bodyPr>
          <a:lstStyle/>
          <a:p>
            <a:pPr algn="ctr" defTabSz="709561" eaLnBrk="0" hangingPunct="0"/>
            <a:r>
              <a:rPr lang="pt-BR" sz="2000" b="1" dirty="0" smtClean="0">
                <a:solidFill>
                  <a:srgbClr val="4BACC6">
                    <a:lumMod val="50000"/>
                  </a:srgbClr>
                </a:solidFill>
                <a:latin typeface="Lato" panose="020F0502020204030203" pitchFamily="34" charset="0"/>
                <a:ea typeface="ヒラギノ角ゴ Pro W3"/>
                <a:cs typeface="Arial Narrow"/>
              </a:rPr>
              <a:t>vertical</a:t>
            </a:r>
            <a:endParaRPr lang="pt-BR" sz="2000" b="1" dirty="0">
              <a:solidFill>
                <a:srgbClr val="4BACC6">
                  <a:lumMod val="50000"/>
                </a:srgbClr>
              </a:solidFill>
              <a:latin typeface="Lato" panose="020F0502020204030203" pitchFamily="34" charset="0"/>
              <a:ea typeface="ヒラギノ角ゴ Pro W3"/>
              <a:cs typeface="Arial Narrow"/>
            </a:endParaRPr>
          </a:p>
        </p:txBody>
      </p:sp>
      <p:pic>
        <p:nvPicPr>
          <p:cNvPr id="10" name="Imagem 9"/>
          <p:cNvPicPr>
            <a:picLocks noChangeAspect="1"/>
          </p:cNvPicPr>
          <p:nvPr/>
        </p:nvPicPr>
        <p:blipFill>
          <a:blip r:embed="rId2"/>
          <a:stretch>
            <a:fillRect/>
          </a:stretch>
        </p:blipFill>
        <p:spPr>
          <a:xfrm>
            <a:off x="2387483" y="3944836"/>
            <a:ext cx="8943975" cy="4114800"/>
          </a:xfrm>
          <a:prstGeom prst="rect">
            <a:avLst/>
          </a:prstGeom>
        </p:spPr>
      </p:pic>
      <p:sp>
        <p:nvSpPr>
          <p:cNvPr id="11" name="Retângulo 10"/>
          <p:cNvSpPr/>
          <p:nvPr/>
        </p:nvSpPr>
        <p:spPr>
          <a:xfrm>
            <a:off x="11835786" y="4336370"/>
            <a:ext cx="3610351" cy="210477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latin typeface="Lato" panose="020F0502020204030203" pitchFamily="34" charset="0"/>
              </a:rPr>
              <a:t>Explicação do gráfico</a:t>
            </a:r>
            <a:endParaRPr lang="pt-BR" sz="1800" dirty="0">
              <a:latin typeface="Lato" panose="020F0502020204030203" pitchFamily="34" charset="0"/>
            </a:endParaRPr>
          </a:p>
        </p:txBody>
      </p:sp>
      <p:sp>
        <p:nvSpPr>
          <p:cNvPr id="12" name="Retângulo 11"/>
          <p:cNvSpPr/>
          <p:nvPr/>
        </p:nvSpPr>
        <p:spPr>
          <a:xfrm>
            <a:off x="11835786" y="6654481"/>
            <a:ext cx="3610351" cy="182283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sz="1800" dirty="0" smtClean="0">
                <a:latin typeface="Lato" panose="020F0502020204030203" pitchFamily="34" charset="0"/>
              </a:rPr>
              <a:t>Concorrentes:</a:t>
            </a:r>
          </a:p>
          <a:p>
            <a:pPr marL="285750" indent="-285750">
              <a:buFont typeface="Arial" panose="020B0604020202020204" pitchFamily="34" charset="0"/>
              <a:buChar char="•"/>
            </a:pPr>
            <a:r>
              <a:rPr lang="pt-BR" sz="1800" dirty="0" err="1" smtClean="0">
                <a:latin typeface="Lato" panose="020F0502020204030203" pitchFamily="34" charset="0"/>
              </a:rPr>
              <a:t>Xxx</a:t>
            </a:r>
            <a:endParaRPr lang="pt-BR" sz="1800" dirty="0" smtClean="0">
              <a:latin typeface="Lato" panose="020F0502020204030203" pitchFamily="34" charset="0"/>
            </a:endParaRPr>
          </a:p>
          <a:p>
            <a:pPr marL="285750" indent="-285750">
              <a:buFont typeface="Arial" panose="020B0604020202020204" pitchFamily="34" charset="0"/>
              <a:buChar char="•"/>
            </a:pPr>
            <a:r>
              <a:rPr lang="pt-BR" sz="1800" dirty="0" err="1" smtClean="0">
                <a:latin typeface="Lato" panose="020F0502020204030203" pitchFamily="34" charset="0"/>
              </a:rPr>
              <a:t>Xxx</a:t>
            </a:r>
            <a:endParaRPr lang="pt-BR" sz="1800" dirty="0" smtClean="0">
              <a:latin typeface="Lato" panose="020F0502020204030203" pitchFamily="34" charset="0"/>
            </a:endParaRPr>
          </a:p>
          <a:p>
            <a:pPr marL="285750" indent="-285750">
              <a:buFont typeface="Arial" panose="020B0604020202020204" pitchFamily="34" charset="0"/>
              <a:buChar char="•"/>
            </a:pPr>
            <a:r>
              <a:rPr lang="pt-BR" sz="1800" dirty="0" err="1" smtClean="0">
                <a:latin typeface="Lato" panose="020F0502020204030203" pitchFamily="34" charset="0"/>
              </a:rPr>
              <a:t>Xxx</a:t>
            </a:r>
            <a:endParaRPr lang="pt-BR" sz="1800" dirty="0" smtClean="0">
              <a:latin typeface="Lato" panose="020F0502020204030203" pitchFamily="34" charset="0"/>
            </a:endParaRPr>
          </a:p>
          <a:p>
            <a:pPr marL="285750" indent="-285750">
              <a:buFont typeface="Arial" panose="020B0604020202020204" pitchFamily="34" charset="0"/>
              <a:buChar char="•"/>
            </a:pPr>
            <a:r>
              <a:rPr lang="pt-BR" sz="1800" dirty="0" err="1" smtClean="0">
                <a:latin typeface="Lato" panose="020F0502020204030203" pitchFamily="34" charset="0"/>
              </a:rPr>
              <a:t>xx</a:t>
            </a:r>
            <a:endParaRPr lang="pt-BR" sz="1800" dirty="0">
              <a:latin typeface="Lato" panose="020F0502020204030203" pitchFamily="34" charset="0"/>
            </a:endParaRPr>
          </a:p>
          <a:p>
            <a:endParaRPr lang="pt-BR" sz="1800" dirty="0">
              <a:latin typeface="Lato" panose="020F0502020204030203" pitchFamily="34" charset="0"/>
            </a:endParaRPr>
          </a:p>
        </p:txBody>
      </p:sp>
      <p:pic>
        <p:nvPicPr>
          <p:cNvPr id="13" name="Imagem 12"/>
          <p:cNvPicPr>
            <a:picLocks noChangeAspect="1"/>
          </p:cNvPicPr>
          <p:nvPr/>
        </p:nvPicPr>
        <p:blipFill>
          <a:blip r:embed="rId3"/>
          <a:stretch>
            <a:fillRect/>
          </a:stretch>
        </p:blipFill>
        <p:spPr>
          <a:xfrm>
            <a:off x="475913" y="3217496"/>
            <a:ext cx="1423657" cy="1482976"/>
          </a:xfrm>
          <a:prstGeom prst="rect">
            <a:avLst/>
          </a:prstGeom>
        </p:spPr>
      </p:pic>
      <p:pic>
        <p:nvPicPr>
          <p:cNvPr id="14" name="Imagem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70122" y="882500"/>
            <a:ext cx="1200358" cy="1200358"/>
          </a:xfrm>
          <a:prstGeom prst="rect">
            <a:avLst/>
          </a:prstGeom>
        </p:spPr>
      </p:pic>
      <p:sp>
        <p:nvSpPr>
          <p:cNvPr id="15" name="CaixaDeTexto 14"/>
          <p:cNvSpPr txBox="1"/>
          <p:nvPr/>
        </p:nvSpPr>
        <p:spPr>
          <a:xfrm>
            <a:off x="13357782" y="2152062"/>
            <a:ext cx="2891868" cy="1501589"/>
          </a:xfrm>
          <a:prstGeom prst="rect">
            <a:avLst/>
          </a:prstGeom>
        </p:spPr>
        <p:txBody>
          <a:bodyPr wrap="square" rtlCol="0">
            <a:normAutofit/>
          </a:bodyPr>
          <a:lstStyle/>
          <a:p>
            <a:pPr algn="ctr">
              <a:lnSpc>
                <a:spcPct val="100000"/>
              </a:lnSpc>
            </a:pPr>
            <a:r>
              <a:rPr lang="pt-BR" sz="3200" b="1" u="sng" dirty="0" smtClean="0">
                <a:solidFill>
                  <a:srgbClr val="7C8993"/>
                </a:solidFill>
                <a:latin typeface="Lato" panose="020F0502020204030203" pitchFamily="34" charset="0"/>
                <a:ea typeface="Arial Narrow" charset="0"/>
                <a:cs typeface="Arial Narrow" charset="0"/>
              </a:rPr>
              <a:t>Target:</a:t>
            </a:r>
          </a:p>
          <a:p>
            <a:pPr>
              <a:lnSpc>
                <a:spcPct val="100000"/>
              </a:lnSpc>
            </a:pPr>
            <a:r>
              <a:rPr lang="pt-BR" sz="3200" b="1" dirty="0" smtClean="0">
                <a:solidFill>
                  <a:srgbClr val="7C8993"/>
                </a:solidFill>
                <a:latin typeface="Lato" panose="020F0502020204030203" pitchFamily="34" charset="0"/>
                <a:ea typeface="Arial Narrow" charset="0"/>
                <a:cs typeface="Arial Narrow" charset="0"/>
              </a:rPr>
              <a:t>Concorrente</a:t>
            </a:r>
          </a:p>
          <a:p>
            <a:pPr>
              <a:lnSpc>
                <a:spcPct val="100000"/>
              </a:lnSpc>
            </a:pPr>
            <a:r>
              <a:rPr lang="pt-BR" sz="1600" b="1" dirty="0" err="1" smtClean="0">
                <a:solidFill>
                  <a:srgbClr val="7C8993"/>
                </a:solidFill>
                <a:latin typeface="Lato" panose="020F0502020204030203" pitchFamily="34" charset="0"/>
                <a:ea typeface="Arial Narrow" charset="0"/>
                <a:cs typeface="Arial Narrow" charset="0"/>
              </a:rPr>
              <a:t>xxxxxxxxxxx</a:t>
            </a:r>
            <a:endParaRPr lang="pt-BR" sz="1600" b="1" dirty="0" smtClean="0">
              <a:solidFill>
                <a:srgbClr val="7C8993"/>
              </a:solidFill>
              <a:latin typeface="Lato" panose="020F0502020204030203" pitchFamily="34" charset="0"/>
              <a:ea typeface="Arial Narrow" charset="0"/>
              <a:cs typeface="Arial Narrow" charset="0"/>
            </a:endParaRPr>
          </a:p>
        </p:txBody>
      </p:sp>
      <p:sp>
        <p:nvSpPr>
          <p:cNvPr id="16" name="Rectangle 28"/>
          <p:cNvSpPr/>
          <p:nvPr/>
        </p:nvSpPr>
        <p:spPr>
          <a:xfrm>
            <a:off x="14563898" y="8129847"/>
            <a:ext cx="1413164" cy="731520"/>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0000"/>
                </a:solidFill>
                <a:latin typeface="Lato" panose="020F0502020204030203" pitchFamily="34" charset="0"/>
              </a:rPr>
              <a:t>Material de </a:t>
            </a:r>
            <a:r>
              <a:rPr lang="en-US" sz="2000" dirty="0" err="1" smtClean="0">
                <a:solidFill>
                  <a:srgbClr val="FF0000"/>
                </a:solidFill>
                <a:latin typeface="Lato" panose="020F0502020204030203" pitchFamily="34" charset="0"/>
              </a:rPr>
              <a:t>Apoio</a:t>
            </a:r>
            <a:endParaRPr lang="en-US" sz="2000" dirty="0">
              <a:solidFill>
                <a:srgbClr val="FF0000"/>
              </a:solidFill>
              <a:latin typeface="Lato" panose="020F0502020204030203" pitchFamily="34" charset="0"/>
            </a:endParaRPr>
          </a:p>
        </p:txBody>
      </p:sp>
    </p:spTree>
    <p:extLst>
      <p:ext uri="{BB962C8B-B14F-4D97-AF65-F5344CB8AC3E}">
        <p14:creationId xmlns:p14="http://schemas.microsoft.com/office/powerpoint/2010/main" val="29616126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ENTENDENDO O MERCADO - NÚMEROS</a:t>
            </a:r>
            <a:endParaRPr lang="pt-BR" dirty="0"/>
          </a:p>
        </p:txBody>
      </p:sp>
      <p:sp>
        <p:nvSpPr>
          <p:cNvPr id="17" name="Retângulo 16"/>
          <p:cNvSpPr/>
          <p:nvPr/>
        </p:nvSpPr>
        <p:spPr>
          <a:xfrm>
            <a:off x="890124" y="7444717"/>
            <a:ext cx="14526657" cy="106638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18" name="CaixaDeTexto 17"/>
          <p:cNvSpPr txBox="1"/>
          <p:nvPr/>
        </p:nvSpPr>
        <p:spPr>
          <a:xfrm>
            <a:off x="807828" y="7450363"/>
            <a:ext cx="1527048" cy="1037372"/>
          </a:xfrm>
          <a:prstGeom prst="rect">
            <a:avLst/>
          </a:prstGeom>
        </p:spPr>
        <p:txBody>
          <a:bodyPr wrap="none" numCol="1" rtlCol="0" anchor="ctr">
            <a:normAutofit/>
          </a:bodyPr>
          <a:lstStyle/>
          <a:p>
            <a:pPr algn="ctr">
              <a:lnSpc>
                <a:spcPct val="100000"/>
              </a:lnSpc>
            </a:pPr>
            <a:r>
              <a:rPr lang="pt-BR" sz="1800" b="1" dirty="0" smtClean="0">
                <a:solidFill>
                  <a:srgbClr val="7C8993"/>
                </a:solidFill>
                <a:latin typeface="Calibri" panose="020F0502020204030204" pitchFamily="34" charset="0"/>
                <a:ea typeface="Arial Narrow" charset="0"/>
                <a:cs typeface="Arial Narrow" charset="0"/>
              </a:rPr>
              <a:t>Descrição </a:t>
            </a:r>
            <a:br>
              <a:rPr lang="pt-BR" sz="1800" b="1" dirty="0" smtClean="0">
                <a:solidFill>
                  <a:srgbClr val="7C8993"/>
                </a:solidFill>
                <a:latin typeface="Calibri" panose="020F0502020204030204" pitchFamily="34" charset="0"/>
                <a:ea typeface="Arial Narrow" charset="0"/>
                <a:cs typeface="Arial Narrow" charset="0"/>
              </a:rPr>
            </a:br>
            <a:r>
              <a:rPr lang="pt-BR" sz="1800" b="1" dirty="0" smtClean="0">
                <a:solidFill>
                  <a:srgbClr val="7C8993"/>
                </a:solidFill>
                <a:latin typeface="Calibri" panose="020F0502020204030204" pitchFamily="34" charset="0"/>
                <a:ea typeface="Arial Narrow" charset="0"/>
                <a:cs typeface="Arial Narrow" charset="0"/>
              </a:rPr>
              <a:t>dos </a:t>
            </a:r>
            <a:br>
              <a:rPr lang="pt-BR" sz="1800" b="1" dirty="0" smtClean="0">
                <a:solidFill>
                  <a:srgbClr val="7C8993"/>
                </a:solidFill>
                <a:latin typeface="Calibri" panose="020F0502020204030204" pitchFamily="34" charset="0"/>
                <a:ea typeface="Arial Narrow" charset="0"/>
                <a:cs typeface="Arial Narrow" charset="0"/>
              </a:rPr>
            </a:br>
            <a:r>
              <a:rPr lang="pt-BR" sz="1800" b="1" dirty="0" smtClean="0">
                <a:solidFill>
                  <a:srgbClr val="7C8993"/>
                </a:solidFill>
                <a:latin typeface="Calibri" panose="020F0502020204030204" pitchFamily="34" charset="0"/>
                <a:ea typeface="Arial Narrow" charset="0"/>
                <a:cs typeface="Arial Narrow" charset="0"/>
              </a:rPr>
              <a:t>Conceitos</a:t>
            </a:r>
            <a:endParaRPr lang="x-none" sz="1800" b="1" dirty="0" smtClean="0">
              <a:solidFill>
                <a:srgbClr val="7C8993"/>
              </a:solidFill>
              <a:latin typeface="Calibri" panose="020F0502020204030204" pitchFamily="34" charset="0"/>
              <a:ea typeface="Arial Narrow" charset="0"/>
              <a:cs typeface="Arial Narrow" charset="0"/>
            </a:endParaRPr>
          </a:p>
        </p:txBody>
      </p:sp>
      <p:sp>
        <p:nvSpPr>
          <p:cNvPr id="19" name="Elipse 18"/>
          <p:cNvSpPr/>
          <p:nvPr/>
        </p:nvSpPr>
        <p:spPr>
          <a:xfrm>
            <a:off x="7460226" y="4578183"/>
            <a:ext cx="941831" cy="38405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pt-BR" sz="1400" b="1" dirty="0" smtClean="0">
                <a:latin typeface="Calibri" panose="020F0502020204030204" pitchFamily="34" charset="0"/>
              </a:rPr>
              <a:t>16,4%</a:t>
            </a:r>
            <a:endParaRPr lang="x-none" sz="1400" b="1" dirty="0">
              <a:latin typeface="Calibri" panose="020F0502020204030204" pitchFamily="34" charset="0"/>
            </a:endParaRPr>
          </a:p>
        </p:txBody>
      </p:sp>
      <p:pic>
        <p:nvPicPr>
          <p:cNvPr id="20" name="Imagem 19"/>
          <p:cNvPicPr>
            <a:picLocks noChangeAspect="1"/>
          </p:cNvPicPr>
          <p:nvPr/>
        </p:nvPicPr>
        <p:blipFill>
          <a:blip r:embed="rId2"/>
          <a:stretch>
            <a:fillRect/>
          </a:stretch>
        </p:blipFill>
        <p:spPr>
          <a:xfrm>
            <a:off x="723135" y="1842380"/>
            <a:ext cx="14824155" cy="5449824"/>
          </a:xfrm>
          <a:prstGeom prst="rect">
            <a:avLst/>
          </a:prstGeom>
        </p:spPr>
      </p:pic>
      <p:sp>
        <p:nvSpPr>
          <p:cNvPr id="21" name="Retângulo 20"/>
          <p:cNvSpPr/>
          <p:nvPr/>
        </p:nvSpPr>
        <p:spPr>
          <a:xfrm>
            <a:off x="723135" y="1251019"/>
            <a:ext cx="14824158" cy="7331266"/>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22" name="Espaço Reservado para Conteúdo 2"/>
          <p:cNvSpPr txBox="1">
            <a:spLocks/>
          </p:cNvSpPr>
          <p:nvPr/>
        </p:nvSpPr>
        <p:spPr>
          <a:xfrm>
            <a:off x="723132" y="1252531"/>
            <a:ext cx="14824161" cy="827593"/>
          </a:xfrm>
          <a:prstGeom prst="rect">
            <a:avLst/>
          </a:prstGeom>
        </p:spPr>
        <p:txBody>
          <a:bodyPr/>
          <a:lstStyle>
            <a:lvl1pPr marL="228600" indent="-228600" algn="l" defTabSz="914400" rtl="0" eaLnBrk="1" latinLnBrk="0" hangingPunct="1">
              <a:lnSpc>
                <a:spcPts val="4440"/>
              </a:lnSpc>
              <a:spcBef>
                <a:spcPts val="1000"/>
              </a:spcBef>
              <a:buFont typeface="Arial"/>
              <a:buChar char="•"/>
              <a:defRPr sz="3200" b="1" kern="1200">
                <a:solidFill>
                  <a:srgbClr val="7C8993"/>
                </a:solidFill>
                <a:latin typeface="Arial Narrow" charset="0"/>
                <a:ea typeface="Arial Narrow" charset="0"/>
                <a:cs typeface="Arial Narrow" charset="0"/>
              </a:defRPr>
            </a:lvl1pPr>
            <a:lvl2pPr marL="533400" indent="-266700" algn="l" defTabSz="914400" rtl="0" eaLnBrk="1" latinLnBrk="0" hangingPunct="1">
              <a:lnSpc>
                <a:spcPts val="2940"/>
              </a:lnSpc>
              <a:spcBef>
                <a:spcPts val="500"/>
              </a:spcBef>
              <a:buSzPct val="80000"/>
              <a:buFont typeface="Courier New" charset="0"/>
              <a:buChar char="o"/>
              <a:tabLst/>
              <a:defRPr sz="2800" kern="1200">
                <a:solidFill>
                  <a:srgbClr val="7C8993"/>
                </a:solidFill>
                <a:latin typeface="Arial Narrow" charset="0"/>
                <a:ea typeface="Arial Narrow" charset="0"/>
                <a:cs typeface="Arial Narrow" charset="0"/>
              </a:defRPr>
            </a:lvl2pPr>
            <a:lvl3pPr marL="708025" indent="-174625" algn="l" defTabSz="914400" rtl="0" eaLnBrk="1" latinLnBrk="0" hangingPunct="1">
              <a:lnSpc>
                <a:spcPts val="2940"/>
              </a:lnSpc>
              <a:spcBef>
                <a:spcPts val="500"/>
              </a:spcBef>
              <a:buFont typeface="Arial"/>
              <a:buChar char="•"/>
              <a:tabLst/>
              <a:defRPr sz="2400" kern="1200">
                <a:solidFill>
                  <a:srgbClr val="7C8993"/>
                </a:solidFill>
                <a:latin typeface="Arial Narrow" charset="0"/>
                <a:ea typeface="Arial Narrow" charset="0"/>
                <a:cs typeface="Arial Narrow" charset="0"/>
              </a:defRPr>
            </a:lvl3pPr>
            <a:lvl4pPr marL="801688" indent="173038" algn="l" defTabSz="914400" rtl="0" eaLnBrk="1" latinLnBrk="0" hangingPunct="1">
              <a:lnSpc>
                <a:spcPts val="2940"/>
              </a:lnSpc>
              <a:spcBef>
                <a:spcPts val="500"/>
              </a:spcBef>
              <a:buFont typeface="Arial"/>
              <a:buChar char="•"/>
              <a:tabLst/>
              <a:defRPr sz="2000" kern="1200">
                <a:solidFill>
                  <a:srgbClr val="7C8993">
                    <a:alpha val="75000"/>
                  </a:srgbClr>
                </a:solidFill>
                <a:latin typeface="Arial Narrow" charset="0"/>
                <a:ea typeface="Arial Narrow" charset="0"/>
                <a:cs typeface="Arial Narrow" charset="0"/>
              </a:defRPr>
            </a:lvl4pPr>
            <a:lvl5pPr marL="801688" indent="173038" algn="l" defTabSz="914400" rtl="0" eaLnBrk="1" latinLnBrk="0" hangingPunct="1">
              <a:lnSpc>
                <a:spcPts val="2940"/>
              </a:lnSpc>
              <a:spcBef>
                <a:spcPts val="500"/>
              </a:spcBef>
              <a:buSzPct val="50000"/>
              <a:buFont typeface="Wingdings" charset="2"/>
              <a:buChar char="§"/>
              <a:tabLst/>
              <a:defRPr sz="2000" kern="1200">
                <a:solidFill>
                  <a:srgbClr val="7C8993">
                    <a:alpha val="75000"/>
                  </a:srgbClr>
                </a:solidFill>
                <a:latin typeface="Arial Narrow" charset="0"/>
                <a:ea typeface="Arial Narrow" charset="0"/>
                <a:cs typeface="Arial Narrow"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a:buNone/>
            </a:pPr>
            <a:r>
              <a:rPr lang="pt-BR" sz="2400" dirty="0" smtClean="0"/>
              <a:t>Funil do Segmento(R$ Mil)</a:t>
            </a:r>
            <a:endParaRPr lang="x-none" sz="2400" dirty="0"/>
          </a:p>
        </p:txBody>
      </p:sp>
      <p:sp>
        <p:nvSpPr>
          <p:cNvPr id="23" name="Elipse 22"/>
          <p:cNvSpPr/>
          <p:nvPr/>
        </p:nvSpPr>
        <p:spPr>
          <a:xfrm>
            <a:off x="7460229" y="3575576"/>
            <a:ext cx="941831" cy="38405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pt-BR" sz="1400" b="1" dirty="0" smtClean="0">
                <a:latin typeface="Calibri" panose="020F0502020204030204" pitchFamily="34" charset="0"/>
              </a:rPr>
              <a:t>16,4%</a:t>
            </a:r>
            <a:endParaRPr lang="x-none" sz="1400" b="1" dirty="0">
              <a:latin typeface="Calibri" panose="020F0502020204030204" pitchFamily="34" charset="0"/>
            </a:endParaRPr>
          </a:p>
        </p:txBody>
      </p:sp>
      <p:sp>
        <p:nvSpPr>
          <p:cNvPr id="24" name="Elipse 23"/>
          <p:cNvSpPr/>
          <p:nvPr/>
        </p:nvSpPr>
        <p:spPr>
          <a:xfrm>
            <a:off x="7460229" y="4248988"/>
            <a:ext cx="941831" cy="38405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pt-BR" sz="1400" b="1" dirty="0" smtClean="0">
                <a:latin typeface="Calibri" panose="020F0502020204030204" pitchFamily="34" charset="0"/>
              </a:rPr>
              <a:t>36,5%</a:t>
            </a:r>
            <a:endParaRPr lang="x-none" sz="1400" b="1" dirty="0">
              <a:latin typeface="Calibri" panose="020F0502020204030204" pitchFamily="34" charset="0"/>
            </a:endParaRPr>
          </a:p>
        </p:txBody>
      </p:sp>
      <p:sp>
        <p:nvSpPr>
          <p:cNvPr id="25" name="CaixaDeTexto 24"/>
          <p:cNvSpPr txBox="1"/>
          <p:nvPr/>
        </p:nvSpPr>
        <p:spPr>
          <a:xfrm>
            <a:off x="13898877" y="2923513"/>
            <a:ext cx="914400" cy="398135"/>
          </a:xfrm>
          <a:prstGeom prst="rect">
            <a:avLst/>
          </a:prstGeom>
        </p:spPr>
        <p:txBody>
          <a:bodyPr wrap="none" rtlCol="0">
            <a:normAutofit/>
          </a:bodyPr>
          <a:lstStyle/>
          <a:p>
            <a:pPr algn="ctr">
              <a:lnSpc>
                <a:spcPct val="100000"/>
              </a:lnSpc>
            </a:pPr>
            <a:r>
              <a:rPr lang="pt-BR" sz="2000" b="1" dirty="0" smtClean="0">
                <a:solidFill>
                  <a:srgbClr val="7C8993"/>
                </a:solidFill>
                <a:latin typeface="Calibri" panose="020F0502020204030204" pitchFamily="34" charset="0"/>
                <a:ea typeface="Arial Narrow" charset="0"/>
                <a:cs typeface="Arial Narrow" charset="0"/>
              </a:rPr>
              <a:t>4.259.861</a:t>
            </a:r>
            <a:endParaRPr lang="x-none" sz="2000" b="1" dirty="0" smtClean="0">
              <a:solidFill>
                <a:srgbClr val="7C8993"/>
              </a:solidFill>
              <a:latin typeface="Calibri" panose="020F0502020204030204" pitchFamily="34" charset="0"/>
              <a:ea typeface="Arial Narrow" charset="0"/>
              <a:cs typeface="Arial Narrow" charset="0"/>
            </a:endParaRPr>
          </a:p>
        </p:txBody>
      </p:sp>
      <p:sp>
        <p:nvSpPr>
          <p:cNvPr id="26" name="CaixaDeTexto 25"/>
          <p:cNvSpPr txBox="1"/>
          <p:nvPr/>
        </p:nvSpPr>
        <p:spPr>
          <a:xfrm>
            <a:off x="13898877" y="3561491"/>
            <a:ext cx="914400" cy="398135"/>
          </a:xfrm>
          <a:prstGeom prst="rect">
            <a:avLst/>
          </a:prstGeom>
        </p:spPr>
        <p:txBody>
          <a:bodyPr wrap="none" rtlCol="0">
            <a:normAutofit/>
          </a:bodyPr>
          <a:lstStyle/>
          <a:p>
            <a:pPr algn="ctr">
              <a:lnSpc>
                <a:spcPct val="100000"/>
              </a:lnSpc>
            </a:pPr>
            <a:r>
              <a:rPr lang="pt-BR" sz="2000" b="1" dirty="0" smtClean="0">
                <a:solidFill>
                  <a:srgbClr val="7C8993"/>
                </a:solidFill>
                <a:latin typeface="Calibri" panose="020F0502020204030204" pitchFamily="34" charset="0"/>
                <a:ea typeface="Arial Narrow" charset="0"/>
                <a:cs typeface="Arial Narrow" charset="0"/>
              </a:rPr>
              <a:t>964.918</a:t>
            </a:r>
            <a:endParaRPr lang="x-none" sz="2000" b="1" dirty="0" smtClean="0">
              <a:solidFill>
                <a:srgbClr val="7C8993"/>
              </a:solidFill>
              <a:latin typeface="Calibri" panose="020F0502020204030204" pitchFamily="34" charset="0"/>
              <a:ea typeface="Arial Narrow" charset="0"/>
              <a:cs typeface="Arial Narrow" charset="0"/>
            </a:endParaRPr>
          </a:p>
        </p:txBody>
      </p:sp>
      <p:grpSp>
        <p:nvGrpSpPr>
          <p:cNvPr id="27" name="Grupo 26"/>
          <p:cNvGrpSpPr/>
          <p:nvPr/>
        </p:nvGrpSpPr>
        <p:grpSpPr>
          <a:xfrm>
            <a:off x="5418459" y="6905164"/>
            <a:ext cx="8488289" cy="469147"/>
            <a:chOff x="5253870" y="6908627"/>
            <a:chExt cx="8488289" cy="469147"/>
          </a:xfrm>
        </p:grpSpPr>
        <p:sp>
          <p:nvSpPr>
            <p:cNvPr id="28" name="Elipse 27"/>
            <p:cNvSpPr/>
            <p:nvPr/>
          </p:nvSpPr>
          <p:spPr>
            <a:xfrm>
              <a:off x="11136575" y="7020845"/>
              <a:ext cx="400589" cy="16334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x-none"/>
            </a:p>
          </p:txBody>
        </p:sp>
        <p:sp>
          <p:nvSpPr>
            <p:cNvPr id="29" name="Retângulo 28"/>
            <p:cNvSpPr/>
            <p:nvPr/>
          </p:nvSpPr>
          <p:spPr>
            <a:xfrm>
              <a:off x="5253870" y="7001889"/>
              <a:ext cx="216000" cy="216000"/>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30" name="Retângulo 29"/>
            <p:cNvSpPr/>
            <p:nvPr/>
          </p:nvSpPr>
          <p:spPr>
            <a:xfrm>
              <a:off x="8025793" y="6999943"/>
              <a:ext cx="216000" cy="216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
          <p:nvSpPr>
            <p:cNvPr id="31" name="CaixaDeTexto 30"/>
            <p:cNvSpPr txBox="1"/>
            <p:nvPr/>
          </p:nvSpPr>
          <p:spPr>
            <a:xfrm>
              <a:off x="5620929" y="6908627"/>
              <a:ext cx="2408358" cy="462541"/>
            </a:xfrm>
            <a:prstGeom prst="rect">
              <a:avLst/>
            </a:prstGeom>
          </p:spPr>
          <p:txBody>
            <a:bodyPr wrap="none" rtlCol="0">
              <a:normAutofit/>
            </a:bodyPr>
            <a:lstStyle/>
            <a:p>
              <a:pPr>
                <a:lnSpc>
                  <a:spcPct val="100000"/>
                </a:lnSpc>
              </a:pPr>
              <a:r>
                <a:rPr lang="pt-BR" sz="2000" dirty="0" smtClean="0">
                  <a:solidFill>
                    <a:srgbClr val="7C8993"/>
                  </a:solidFill>
                  <a:latin typeface="Arial Narrow" charset="0"/>
                  <a:ea typeface="Arial Narrow" charset="0"/>
                  <a:cs typeface="Arial Narrow" charset="0"/>
                </a:rPr>
                <a:t>Mercado Penetrado</a:t>
              </a:r>
              <a:endParaRPr lang="x-none" sz="2000" dirty="0" smtClean="0">
                <a:solidFill>
                  <a:srgbClr val="7C8993"/>
                </a:solidFill>
                <a:latin typeface="Arial Narrow" charset="0"/>
                <a:ea typeface="Arial Narrow" charset="0"/>
                <a:cs typeface="Arial Narrow" charset="0"/>
              </a:endParaRPr>
            </a:p>
          </p:txBody>
        </p:sp>
        <p:sp>
          <p:nvSpPr>
            <p:cNvPr id="32" name="CaixaDeTexto 31"/>
            <p:cNvSpPr txBox="1"/>
            <p:nvPr/>
          </p:nvSpPr>
          <p:spPr>
            <a:xfrm>
              <a:off x="8398948" y="6915233"/>
              <a:ext cx="2146230" cy="462541"/>
            </a:xfrm>
            <a:prstGeom prst="rect">
              <a:avLst/>
            </a:prstGeom>
          </p:spPr>
          <p:txBody>
            <a:bodyPr wrap="none" rtlCol="0">
              <a:normAutofit/>
            </a:bodyPr>
            <a:lstStyle/>
            <a:p>
              <a:pPr>
                <a:lnSpc>
                  <a:spcPct val="100000"/>
                </a:lnSpc>
              </a:pPr>
              <a:r>
                <a:rPr lang="pt-BR" sz="2000" dirty="0" smtClean="0">
                  <a:solidFill>
                    <a:srgbClr val="7C8993"/>
                  </a:solidFill>
                  <a:latin typeface="Arial Narrow" charset="0"/>
                  <a:ea typeface="Arial Narrow" charset="0"/>
                  <a:cs typeface="Arial Narrow" charset="0"/>
                </a:rPr>
                <a:t>Mercado Não Penetrado</a:t>
              </a:r>
              <a:endParaRPr lang="x-none" sz="2000" dirty="0" smtClean="0">
                <a:solidFill>
                  <a:srgbClr val="7C8993"/>
                </a:solidFill>
                <a:latin typeface="Arial Narrow" charset="0"/>
                <a:ea typeface="Arial Narrow" charset="0"/>
                <a:cs typeface="Arial Narrow" charset="0"/>
              </a:endParaRPr>
            </a:p>
          </p:txBody>
        </p:sp>
        <p:sp>
          <p:nvSpPr>
            <p:cNvPr id="33" name="CaixaDeTexto 32"/>
            <p:cNvSpPr txBox="1"/>
            <p:nvPr/>
          </p:nvSpPr>
          <p:spPr>
            <a:xfrm>
              <a:off x="11595929" y="6908627"/>
              <a:ext cx="2146230" cy="462541"/>
            </a:xfrm>
            <a:prstGeom prst="rect">
              <a:avLst/>
            </a:prstGeom>
          </p:spPr>
          <p:txBody>
            <a:bodyPr wrap="none" rtlCol="0">
              <a:normAutofit/>
            </a:bodyPr>
            <a:lstStyle/>
            <a:p>
              <a:pPr>
                <a:lnSpc>
                  <a:spcPct val="100000"/>
                </a:lnSpc>
              </a:pPr>
              <a:r>
                <a:rPr lang="pt-BR" sz="2000" dirty="0" smtClean="0">
                  <a:solidFill>
                    <a:srgbClr val="7C8993"/>
                  </a:solidFill>
                  <a:latin typeface="Arial Narrow" charset="0"/>
                  <a:ea typeface="Arial Narrow" charset="0"/>
                  <a:cs typeface="Arial Narrow" charset="0"/>
                </a:rPr>
                <a:t>Market </a:t>
              </a:r>
              <a:r>
                <a:rPr lang="pt-BR" sz="2000" dirty="0" err="1" smtClean="0">
                  <a:solidFill>
                    <a:srgbClr val="7C8993"/>
                  </a:solidFill>
                  <a:latin typeface="Arial Narrow" charset="0"/>
                  <a:ea typeface="Arial Narrow" charset="0"/>
                  <a:cs typeface="Arial Narrow" charset="0"/>
                </a:rPr>
                <a:t>Share</a:t>
              </a:r>
              <a:endParaRPr lang="x-none" sz="2000" dirty="0" smtClean="0">
                <a:solidFill>
                  <a:srgbClr val="7C8993"/>
                </a:solidFill>
                <a:latin typeface="Arial Narrow" charset="0"/>
                <a:ea typeface="Arial Narrow" charset="0"/>
                <a:cs typeface="Arial Narrow" charset="0"/>
              </a:endParaRPr>
            </a:p>
          </p:txBody>
        </p:sp>
      </p:grpSp>
      <p:sp>
        <p:nvSpPr>
          <p:cNvPr id="34" name="Elipse 33"/>
          <p:cNvSpPr/>
          <p:nvPr/>
        </p:nvSpPr>
        <p:spPr>
          <a:xfrm>
            <a:off x="4306444" y="3606556"/>
            <a:ext cx="1231279" cy="424563"/>
          </a:xfrm>
          <a:prstGeom prst="ellipse">
            <a:avLst/>
          </a:prstGeom>
          <a:ln>
            <a:solidFill>
              <a:schemeClr val="bg1">
                <a:lumMod val="85000"/>
              </a:schemeClr>
            </a:solidFill>
            <a:prstDash val="sysDash"/>
          </a:ln>
        </p:spPr>
        <p:txBody>
          <a:bodyPr wrap="none" numCol="1" rtlCol="0" anchor="ctr">
            <a:normAutofit fontScale="92500" lnSpcReduction="10000"/>
          </a:bodyPr>
          <a:lstStyle/>
          <a:p>
            <a:pPr algn="ctr"/>
            <a:r>
              <a:rPr lang="pt-BR" sz="1600" dirty="0">
                <a:solidFill>
                  <a:srgbClr val="7C8993"/>
                </a:solidFill>
                <a:latin typeface="Calibri" panose="020F0502020204030204" pitchFamily="34" charset="0"/>
                <a:ea typeface="Arial Narrow" charset="0"/>
                <a:cs typeface="Arial Narrow" charset="0"/>
              </a:rPr>
              <a:t>Portes P, M, G</a:t>
            </a:r>
            <a:endParaRPr lang="x-none" sz="1600" dirty="0">
              <a:solidFill>
                <a:srgbClr val="7C8993"/>
              </a:solidFill>
              <a:latin typeface="Calibri" panose="020F0502020204030204" pitchFamily="34" charset="0"/>
              <a:ea typeface="Arial Narrow" charset="0"/>
              <a:cs typeface="Arial Narrow" charset="0"/>
            </a:endParaRPr>
          </a:p>
        </p:txBody>
      </p:sp>
      <p:sp>
        <p:nvSpPr>
          <p:cNvPr id="35" name="Rectangle 9"/>
          <p:cNvSpPr/>
          <p:nvPr/>
        </p:nvSpPr>
        <p:spPr>
          <a:xfrm>
            <a:off x="14563895" y="8126384"/>
            <a:ext cx="1413164" cy="731520"/>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rgbClr val="FF0000"/>
                </a:solidFill>
              </a:rPr>
              <a:t>Material de </a:t>
            </a:r>
            <a:r>
              <a:rPr lang="en-US" sz="2000" dirty="0" err="1" smtClean="0">
                <a:solidFill>
                  <a:srgbClr val="FF0000"/>
                </a:solidFill>
              </a:rPr>
              <a:t>Apoio</a:t>
            </a:r>
            <a:endParaRPr lang="en-US" sz="2000" dirty="0">
              <a:solidFill>
                <a:srgbClr val="FF0000"/>
              </a:solidFill>
            </a:endParaRPr>
          </a:p>
        </p:txBody>
      </p:sp>
    </p:spTree>
    <p:extLst>
      <p:ext uri="{BB962C8B-B14F-4D97-AF65-F5344CB8AC3E}">
        <p14:creationId xmlns:p14="http://schemas.microsoft.com/office/powerpoint/2010/main" val="327269154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A1914C36-66B8-D743-BF65-623FF2EA54E8}"/>
              </a:ext>
            </a:extLst>
          </p:cNvPr>
          <p:cNvSpPr>
            <a:spLocks noGrp="1"/>
          </p:cNvSpPr>
          <p:nvPr>
            <p:ph type="body" sz="quarter" idx="10"/>
          </p:nvPr>
        </p:nvSpPr>
        <p:spPr/>
        <p:txBody>
          <a:bodyPr/>
          <a:lstStyle/>
          <a:p>
            <a:r>
              <a:rPr lang="pt-BR" sz="5400" dirty="0" smtClean="0"/>
              <a:t>OBJETIVOS ESTRATÉGICOS</a:t>
            </a:r>
            <a:endParaRPr lang="pt-BR" sz="5400" dirty="0"/>
          </a:p>
        </p:txBody>
      </p:sp>
      <p:sp>
        <p:nvSpPr>
          <p:cNvPr id="4" name="Text Placeholder 3">
            <a:extLst>
              <a:ext uri="{FF2B5EF4-FFF2-40B4-BE49-F238E27FC236}">
                <a16:creationId xmlns:a16="http://schemas.microsoft.com/office/drawing/2014/main" xmlns="" id="{F269D871-1096-A142-AAF4-E5AA6DF77058}"/>
              </a:ext>
            </a:extLst>
          </p:cNvPr>
          <p:cNvSpPr>
            <a:spLocks noGrp="1"/>
          </p:cNvSpPr>
          <p:nvPr>
            <p:ph type="body" sz="quarter" idx="13"/>
          </p:nvPr>
        </p:nvSpPr>
        <p:spPr/>
        <p:txBody>
          <a:bodyPr/>
          <a:lstStyle/>
          <a:p>
            <a:r>
              <a:rPr lang="pt-BR" dirty="0" smtClean="0"/>
              <a:t>03</a:t>
            </a:r>
            <a:endParaRPr lang="pt-BR" dirty="0"/>
          </a:p>
        </p:txBody>
      </p:sp>
    </p:spTree>
    <p:extLst>
      <p:ext uri="{BB962C8B-B14F-4D97-AF65-F5344CB8AC3E}">
        <p14:creationId xmlns:p14="http://schemas.microsoft.com/office/powerpoint/2010/main" val="363007254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6792C676-416E-2740-903B-AF185C1D1C2F}"/>
              </a:ext>
            </a:extLst>
          </p:cNvPr>
          <p:cNvSpPr>
            <a:spLocks noGrp="1"/>
          </p:cNvSpPr>
          <p:nvPr>
            <p:ph type="body" sz="quarter" idx="12"/>
          </p:nvPr>
        </p:nvSpPr>
        <p:spPr/>
        <p:txBody>
          <a:bodyPr/>
          <a:lstStyle/>
          <a:p>
            <a:r>
              <a:rPr lang="pt-BR" dirty="0" smtClean="0"/>
              <a:t>OBJETIVOS ESTRATÉGICOS</a:t>
            </a:r>
            <a:endParaRPr lang="pt-BR" dirty="0"/>
          </a:p>
        </p:txBody>
      </p:sp>
      <p:grpSp>
        <p:nvGrpSpPr>
          <p:cNvPr id="36" name="Group 4"/>
          <p:cNvGrpSpPr>
            <a:grpSpLocks noChangeAspect="1"/>
          </p:cNvGrpSpPr>
          <p:nvPr/>
        </p:nvGrpSpPr>
        <p:grpSpPr bwMode="auto">
          <a:xfrm>
            <a:off x="801688" y="1185863"/>
            <a:ext cx="14570075" cy="7292975"/>
            <a:chOff x="529" y="671"/>
            <a:chExt cx="9178" cy="4594"/>
          </a:xfrm>
        </p:grpSpPr>
        <p:sp>
          <p:nvSpPr>
            <p:cNvPr id="37" name="AutoShape 3"/>
            <p:cNvSpPr>
              <a:spLocks noChangeAspect="1" noChangeArrowheads="1" noTextEdit="1"/>
            </p:cNvSpPr>
            <p:nvPr/>
          </p:nvSpPr>
          <p:spPr bwMode="auto">
            <a:xfrm>
              <a:off x="529" y="671"/>
              <a:ext cx="9178" cy="4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38" name="Rectangle 5"/>
            <p:cNvSpPr>
              <a:spLocks noChangeArrowheads="1"/>
            </p:cNvSpPr>
            <p:nvPr/>
          </p:nvSpPr>
          <p:spPr bwMode="auto">
            <a:xfrm>
              <a:off x="529" y="671"/>
              <a:ext cx="9178" cy="184"/>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39" name="Rectangle 6"/>
            <p:cNvSpPr>
              <a:spLocks noChangeArrowheads="1"/>
            </p:cNvSpPr>
            <p:nvPr/>
          </p:nvSpPr>
          <p:spPr bwMode="auto">
            <a:xfrm>
              <a:off x="529" y="847"/>
              <a:ext cx="9178" cy="1596"/>
            </a:xfrm>
            <a:prstGeom prst="rect">
              <a:avLst/>
            </a:prstGeom>
            <a:solidFill>
              <a:srgbClr val="1F4E7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40" name="Rectangle 7"/>
            <p:cNvSpPr>
              <a:spLocks noChangeArrowheads="1"/>
            </p:cNvSpPr>
            <p:nvPr/>
          </p:nvSpPr>
          <p:spPr bwMode="auto">
            <a:xfrm>
              <a:off x="529" y="2435"/>
              <a:ext cx="9178" cy="1948"/>
            </a:xfrm>
            <a:prstGeom prst="rect">
              <a:avLst/>
            </a:prstGeom>
            <a:solidFill>
              <a:srgbClr val="2F75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41" name="Rectangle 8"/>
            <p:cNvSpPr>
              <a:spLocks noChangeArrowheads="1"/>
            </p:cNvSpPr>
            <p:nvPr/>
          </p:nvSpPr>
          <p:spPr bwMode="auto">
            <a:xfrm>
              <a:off x="529" y="4375"/>
              <a:ext cx="9178" cy="890"/>
            </a:xfrm>
            <a:prstGeom prst="rect">
              <a:avLst/>
            </a:prstGeom>
            <a:solidFill>
              <a:srgbClr val="9BC2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42" name="Rectangle 9"/>
            <p:cNvSpPr>
              <a:spLocks noChangeArrowheads="1"/>
            </p:cNvSpPr>
            <p:nvPr/>
          </p:nvSpPr>
          <p:spPr bwMode="auto">
            <a:xfrm>
              <a:off x="561" y="679"/>
              <a:ext cx="545"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OBJETIVO</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3" name="Rectangle 10"/>
            <p:cNvSpPr>
              <a:spLocks noChangeArrowheads="1"/>
            </p:cNvSpPr>
            <p:nvPr/>
          </p:nvSpPr>
          <p:spPr bwMode="auto">
            <a:xfrm>
              <a:off x="1114" y="679"/>
              <a:ext cx="1041"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NOME DO OBJETIVO</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4" name="Rectangle 11"/>
            <p:cNvSpPr>
              <a:spLocks noChangeArrowheads="1"/>
            </p:cNvSpPr>
            <p:nvPr/>
          </p:nvSpPr>
          <p:spPr bwMode="auto">
            <a:xfrm>
              <a:off x="2836" y="679"/>
              <a:ext cx="1337"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DESCRICAO DO OBJETIVO</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5" name="Rectangle 12"/>
            <p:cNvSpPr>
              <a:spLocks noChangeArrowheads="1"/>
            </p:cNvSpPr>
            <p:nvPr/>
          </p:nvSpPr>
          <p:spPr bwMode="auto">
            <a:xfrm>
              <a:off x="4894" y="679"/>
              <a:ext cx="1057"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META DO OBJETIVO </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6" name="Rectangle 13"/>
            <p:cNvSpPr>
              <a:spLocks noChangeArrowheads="1"/>
            </p:cNvSpPr>
            <p:nvPr/>
          </p:nvSpPr>
          <p:spPr bwMode="auto">
            <a:xfrm>
              <a:off x="6456" y="679"/>
              <a:ext cx="1354"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INDICADORES SUGERIDOS</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7" name="Rectangle 14"/>
            <p:cNvSpPr>
              <a:spLocks noChangeArrowheads="1"/>
            </p:cNvSpPr>
            <p:nvPr/>
          </p:nvSpPr>
          <p:spPr bwMode="auto">
            <a:xfrm>
              <a:off x="8290" y="679"/>
              <a:ext cx="713"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ESTRATÉGIA </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8" name="Rectangle 15"/>
            <p:cNvSpPr>
              <a:spLocks noChangeArrowheads="1"/>
            </p:cNvSpPr>
            <p:nvPr/>
          </p:nvSpPr>
          <p:spPr bwMode="auto">
            <a:xfrm>
              <a:off x="8962" y="679"/>
              <a:ext cx="104"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 </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49" name="Rectangle 16"/>
            <p:cNvSpPr>
              <a:spLocks noChangeArrowheads="1"/>
            </p:cNvSpPr>
            <p:nvPr/>
          </p:nvSpPr>
          <p:spPr bwMode="auto">
            <a:xfrm>
              <a:off x="9018" y="679"/>
              <a:ext cx="352"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COMO</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0" name="Rectangle 17"/>
            <p:cNvSpPr>
              <a:spLocks noChangeArrowheads="1"/>
            </p:cNvSpPr>
            <p:nvPr/>
          </p:nvSpPr>
          <p:spPr bwMode="auto">
            <a:xfrm>
              <a:off x="9339" y="679"/>
              <a:ext cx="104"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1" i="0" u="none" strike="noStrike" cap="none" normalizeH="0" baseline="0" smtClean="0">
                  <a:ln>
                    <a:noFill/>
                  </a:ln>
                  <a:solidFill>
                    <a:srgbClr val="0D0D0D"/>
                  </a:solidFill>
                  <a:effectLst/>
                  <a:latin typeface="Arial Narrow" panose="020B0606020202030204" pitchFamily="34" charset="0"/>
                </a:rPr>
                <a:t>?</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1" name="Rectangle 18"/>
            <p:cNvSpPr>
              <a:spLocks noChangeArrowheads="1"/>
            </p:cNvSpPr>
            <p:nvPr/>
          </p:nvSpPr>
          <p:spPr bwMode="auto">
            <a:xfrm>
              <a:off x="753" y="1208"/>
              <a:ext cx="152"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0" i="0" u="none" strike="noStrike" cap="none" normalizeH="0" baseline="0" smtClean="0">
                  <a:ln>
                    <a:noFill/>
                  </a:ln>
                  <a:solidFill>
                    <a:srgbClr val="FFFFFF"/>
                  </a:solidFill>
                  <a:effectLst/>
                  <a:latin typeface="Arial Narrow" panose="020B0606020202030204" pitchFamily="34" charset="0"/>
                </a:rPr>
                <a:t>F1</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2" name="Rectangle 32"/>
            <p:cNvSpPr>
              <a:spLocks noChangeArrowheads="1"/>
            </p:cNvSpPr>
            <p:nvPr/>
          </p:nvSpPr>
          <p:spPr bwMode="auto">
            <a:xfrm>
              <a:off x="753" y="2002"/>
              <a:ext cx="152"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0" i="0" u="none" strike="noStrike" cap="none" normalizeH="0" baseline="0" smtClean="0">
                  <a:ln>
                    <a:noFill/>
                  </a:ln>
                  <a:solidFill>
                    <a:srgbClr val="FFFFFF"/>
                  </a:solidFill>
                  <a:effectLst/>
                  <a:latin typeface="Arial Narrow" panose="020B0606020202030204" pitchFamily="34" charset="0"/>
                </a:rPr>
                <a:t>F2</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3" name="Rectangle 46"/>
            <p:cNvSpPr>
              <a:spLocks noChangeArrowheads="1"/>
            </p:cNvSpPr>
            <p:nvPr/>
          </p:nvSpPr>
          <p:spPr bwMode="auto">
            <a:xfrm>
              <a:off x="753" y="2884"/>
              <a:ext cx="16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0" i="0" u="none" strike="noStrike" cap="none" normalizeH="0" baseline="0" smtClean="0">
                  <a:ln>
                    <a:noFill/>
                  </a:ln>
                  <a:solidFill>
                    <a:srgbClr val="FFFFFF"/>
                  </a:solidFill>
                  <a:effectLst/>
                  <a:latin typeface="Arial Narrow" panose="020B0606020202030204" pitchFamily="34" charset="0"/>
                </a:rPr>
                <a:t>C1</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4" name="Rectangle 72"/>
            <p:cNvSpPr>
              <a:spLocks noChangeArrowheads="1"/>
            </p:cNvSpPr>
            <p:nvPr/>
          </p:nvSpPr>
          <p:spPr bwMode="auto">
            <a:xfrm>
              <a:off x="753" y="3854"/>
              <a:ext cx="16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0" i="0" u="none" strike="noStrike" cap="none" normalizeH="0" baseline="0" smtClean="0">
                  <a:ln>
                    <a:noFill/>
                  </a:ln>
                  <a:solidFill>
                    <a:srgbClr val="FFFFFF"/>
                  </a:solidFill>
                  <a:effectLst/>
                  <a:latin typeface="Arial Narrow" panose="020B0606020202030204" pitchFamily="34" charset="0"/>
                </a:rPr>
                <a:t>C2</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5" name="Rectangle 89"/>
            <p:cNvSpPr>
              <a:spLocks noChangeArrowheads="1"/>
            </p:cNvSpPr>
            <p:nvPr/>
          </p:nvSpPr>
          <p:spPr bwMode="auto">
            <a:xfrm>
              <a:off x="753" y="4472"/>
              <a:ext cx="160"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0" i="0" u="none" strike="noStrike" cap="none" normalizeH="0" baseline="0" smtClean="0">
                  <a:ln>
                    <a:noFill/>
                  </a:ln>
                  <a:solidFill>
                    <a:srgbClr val="000000"/>
                  </a:solidFill>
                  <a:effectLst/>
                  <a:latin typeface="Arial Narrow" panose="020B0606020202030204" pitchFamily="34" charset="0"/>
                </a:rPr>
                <a:t>P2</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6" name="Rectangle 95"/>
            <p:cNvSpPr>
              <a:spLocks noChangeArrowheads="1"/>
            </p:cNvSpPr>
            <p:nvPr/>
          </p:nvSpPr>
          <p:spPr bwMode="auto">
            <a:xfrm>
              <a:off x="753" y="4824"/>
              <a:ext cx="160"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500" b="0" i="0" u="none" strike="noStrike" cap="none" normalizeH="0" baseline="0" smtClean="0">
                  <a:ln>
                    <a:noFill/>
                  </a:ln>
                  <a:solidFill>
                    <a:srgbClr val="000000"/>
                  </a:solidFill>
                  <a:effectLst/>
                  <a:latin typeface="Arial Narrow" panose="020B0606020202030204" pitchFamily="34" charset="0"/>
                </a:rPr>
                <a:t>P3</a:t>
              </a:r>
              <a:endParaRPr kumimoji="0" lang="pt-BR" altLang="pt-BR" sz="1800" b="0" i="0" u="none" strike="noStrike" cap="none" normalizeH="0" baseline="0" smtClean="0">
                <a:ln>
                  <a:noFill/>
                </a:ln>
                <a:solidFill>
                  <a:schemeClr val="tx1"/>
                </a:solidFill>
                <a:effectLst/>
                <a:latin typeface="Arial" panose="020B0604020202020204" pitchFamily="34" charset="0"/>
              </a:endParaRPr>
            </a:p>
          </p:txBody>
        </p:sp>
        <p:sp>
          <p:nvSpPr>
            <p:cNvPr id="57" name="Line 104"/>
            <p:cNvSpPr>
              <a:spLocks noChangeShapeType="1"/>
            </p:cNvSpPr>
            <p:nvPr/>
          </p:nvSpPr>
          <p:spPr bwMode="auto">
            <a:xfrm>
              <a:off x="529" y="671"/>
              <a:ext cx="1" cy="4418"/>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58" name="Rectangle 105"/>
            <p:cNvSpPr>
              <a:spLocks noChangeArrowheads="1"/>
            </p:cNvSpPr>
            <p:nvPr/>
          </p:nvSpPr>
          <p:spPr bwMode="auto">
            <a:xfrm>
              <a:off x="529" y="671"/>
              <a:ext cx="8" cy="44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59" name="Line 106"/>
            <p:cNvSpPr>
              <a:spLocks noChangeShapeType="1"/>
            </p:cNvSpPr>
            <p:nvPr/>
          </p:nvSpPr>
          <p:spPr bwMode="auto">
            <a:xfrm>
              <a:off x="1090" y="679"/>
              <a:ext cx="1" cy="441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0" name="Rectangle 107"/>
            <p:cNvSpPr>
              <a:spLocks noChangeArrowheads="1"/>
            </p:cNvSpPr>
            <p:nvPr/>
          </p:nvSpPr>
          <p:spPr bwMode="auto">
            <a:xfrm>
              <a:off x="1090" y="679"/>
              <a:ext cx="8" cy="44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61" name="Line 108"/>
            <p:cNvSpPr>
              <a:spLocks noChangeShapeType="1"/>
            </p:cNvSpPr>
            <p:nvPr/>
          </p:nvSpPr>
          <p:spPr bwMode="auto">
            <a:xfrm>
              <a:off x="2812" y="679"/>
              <a:ext cx="1" cy="441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2" name="Rectangle 109"/>
            <p:cNvSpPr>
              <a:spLocks noChangeArrowheads="1"/>
            </p:cNvSpPr>
            <p:nvPr/>
          </p:nvSpPr>
          <p:spPr bwMode="auto">
            <a:xfrm>
              <a:off x="2812" y="679"/>
              <a:ext cx="8" cy="44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63" name="Line 110"/>
            <p:cNvSpPr>
              <a:spLocks noChangeShapeType="1"/>
            </p:cNvSpPr>
            <p:nvPr/>
          </p:nvSpPr>
          <p:spPr bwMode="auto">
            <a:xfrm>
              <a:off x="4533" y="679"/>
              <a:ext cx="1" cy="441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4" name="Rectangle 111"/>
            <p:cNvSpPr>
              <a:spLocks noChangeArrowheads="1"/>
            </p:cNvSpPr>
            <p:nvPr/>
          </p:nvSpPr>
          <p:spPr bwMode="auto">
            <a:xfrm>
              <a:off x="4533" y="679"/>
              <a:ext cx="8" cy="44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65" name="Line 112"/>
            <p:cNvSpPr>
              <a:spLocks noChangeShapeType="1"/>
            </p:cNvSpPr>
            <p:nvPr/>
          </p:nvSpPr>
          <p:spPr bwMode="auto">
            <a:xfrm>
              <a:off x="6255" y="679"/>
              <a:ext cx="1" cy="441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6" name="Rectangle 113"/>
            <p:cNvSpPr>
              <a:spLocks noChangeArrowheads="1"/>
            </p:cNvSpPr>
            <p:nvPr/>
          </p:nvSpPr>
          <p:spPr bwMode="auto">
            <a:xfrm>
              <a:off x="6255" y="679"/>
              <a:ext cx="8" cy="44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67" name="Line 114"/>
            <p:cNvSpPr>
              <a:spLocks noChangeShapeType="1"/>
            </p:cNvSpPr>
            <p:nvPr/>
          </p:nvSpPr>
          <p:spPr bwMode="auto">
            <a:xfrm>
              <a:off x="7977" y="679"/>
              <a:ext cx="1" cy="441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68" name="Rectangle 115"/>
            <p:cNvSpPr>
              <a:spLocks noChangeArrowheads="1"/>
            </p:cNvSpPr>
            <p:nvPr/>
          </p:nvSpPr>
          <p:spPr bwMode="auto">
            <a:xfrm>
              <a:off x="7977" y="679"/>
              <a:ext cx="8" cy="441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69" name="Line 116"/>
            <p:cNvSpPr>
              <a:spLocks noChangeShapeType="1"/>
            </p:cNvSpPr>
            <p:nvPr/>
          </p:nvSpPr>
          <p:spPr bwMode="auto">
            <a:xfrm>
              <a:off x="537" y="671"/>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0" name="Rectangle 117"/>
            <p:cNvSpPr>
              <a:spLocks noChangeArrowheads="1"/>
            </p:cNvSpPr>
            <p:nvPr/>
          </p:nvSpPr>
          <p:spPr bwMode="auto">
            <a:xfrm>
              <a:off x="537" y="671"/>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71" name="Line 118"/>
            <p:cNvSpPr>
              <a:spLocks noChangeShapeType="1"/>
            </p:cNvSpPr>
            <p:nvPr/>
          </p:nvSpPr>
          <p:spPr bwMode="auto">
            <a:xfrm>
              <a:off x="537" y="847"/>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2" name="Rectangle 119"/>
            <p:cNvSpPr>
              <a:spLocks noChangeArrowheads="1"/>
            </p:cNvSpPr>
            <p:nvPr/>
          </p:nvSpPr>
          <p:spPr bwMode="auto">
            <a:xfrm>
              <a:off x="537" y="847"/>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73" name="Line 120"/>
            <p:cNvSpPr>
              <a:spLocks noChangeShapeType="1"/>
            </p:cNvSpPr>
            <p:nvPr/>
          </p:nvSpPr>
          <p:spPr bwMode="auto">
            <a:xfrm>
              <a:off x="537" y="1729"/>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4" name="Rectangle 121"/>
            <p:cNvSpPr>
              <a:spLocks noChangeArrowheads="1"/>
            </p:cNvSpPr>
            <p:nvPr/>
          </p:nvSpPr>
          <p:spPr bwMode="auto">
            <a:xfrm>
              <a:off x="537" y="1729"/>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75" name="Line 122"/>
            <p:cNvSpPr>
              <a:spLocks noChangeShapeType="1"/>
            </p:cNvSpPr>
            <p:nvPr/>
          </p:nvSpPr>
          <p:spPr bwMode="auto">
            <a:xfrm>
              <a:off x="537" y="2435"/>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6" name="Rectangle 123"/>
            <p:cNvSpPr>
              <a:spLocks noChangeArrowheads="1"/>
            </p:cNvSpPr>
            <p:nvPr/>
          </p:nvSpPr>
          <p:spPr bwMode="auto">
            <a:xfrm>
              <a:off x="537" y="2435"/>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77" name="Rectangle 125"/>
            <p:cNvSpPr>
              <a:spLocks noChangeArrowheads="1"/>
            </p:cNvSpPr>
            <p:nvPr/>
          </p:nvSpPr>
          <p:spPr bwMode="auto">
            <a:xfrm>
              <a:off x="537" y="3493"/>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78" name="Line 126"/>
            <p:cNvSpPr>
              <a:spLocks noChangeShapeType="1"/>
            </p:cNvSpPr>
            <p:nvPr/>
          </p:nvSpPr>
          <p:spPr bwMode="auto">
            <a:xfrm>
              <a:off x="537" y="4375"/>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79" name="Rectangle 127"/>
            <p:cNvSpPr>
              <a:spLocks noChangeArrowheads="1"/>
            </p:cNvSpPr>
            <p:nvPr/>
          </p:nvSpPr>
          <p:spPr bwMode="auto">
            <a:xfrm>
              <a:off x="537" y="4375"/>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80" name="Line 128"/>
            <p:cNvSpPr>
              <a:spLocks noChangeShapeType="1"/>
            </p:cNvSpPr>
            <p:nvPr/>
          </p:nvSpPr>
          <p:spPr bwMode="auto">
            <a:xfrm>
              <a:off x="537" y="4728"/>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1" name="Rectangle 129"/>
            <p:cNvSpPr>
              <a:spLocks noChangeArrowheads="1"/>
            </p:cNvSpPr>
            <p:nvPr/>
          </p:nvSpPr>
          <p:spPr bwMode="auto">
            <a:xfrm>
              <a:off x="537" y="4728"/>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sp>
          <p:nvSpPr>
            <p:cNvPr id="82" name="Line 130"/>
            <p:cNvSpPr>
              <a:spLocks noChangeShapeType="1"/>
            </p:cNvSpPr>
            <p:nvPr/>
          </p:nvSpPr>
          <p:spPr bwMode="auto">
            <a:xfrm>
              <a:off x="537" y="5081"/>
              <a:ext cx="9170"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
          <p:nvSpPr>
            <p:cNvPr id="83" name="Rectangle 131"/>
            <p:cNvSpPr>
              <a:spLocks noChangeArrowheads="1"/>
            </p:cNvSpPr>
            <p:nvPr/>
          </p:nvSpPr>
          <p:spPr bwMode="auto">
            <a:xfrm>
              <a:off x="537" y="5081"/>
              <a:ext cx="9170"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pt-BR"/>
            </a:p>
          </p:txBody>
        </p:sp>
      </p:grpSp>
      <p:sp>
        <p:nvSpPr>
          <p:cNvPr id="84" name="Line 126"/>
          <p:cNvSpPr>
            <a:spLocks noChangeShapeType="1"/>
          </p:cNvSpPr>
          <p:nvPr/>
        </p:nvSpPr>
        <p:spPr bwMode="auto">
          <a:xfrm>
            <a:off x="886578" y="5469773"/>
            <a:ext cx="14557375" cy="0"/>
          </a:xfrm>
          <a:prstGeom prst="line">
            <a:avLst/>
          </a:prstGeom>
          <a:noFill/>
          <a:ln w="0">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spTree>
    <p:extLst>
      <p:ext uri="{BB962C8B-B14F-4D97-AF65-F5344CB8AC3E}">
        <p14:creationId xmlns:p14="http://schemas.microsoft.com/office/powerpoint/2010/main" val="1682013426"/>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4521</TotalTime>
  <Words>291</Words>
  <Application>Microsoft Office PowerPoint</Application>
  <PresentationFormat>Personalizar</PresentationFormat>
  <Paragraphs>189</Paragraphs>
  <Slides>15</Slides>
  <Notes>0</Notes>
  <HiddenSlides>0</HiddenSlides>
  <MMClips>0</MMClips>
  <ScaleCrop>false</ScaleCrop>
  <HeadingPairs>
    <vt:vector size="6" baseType="variant">
      <vt:variant>
        <vt:lpstr>Fontes usadas</vt:lpstr>
      </vt:variant>
      <vt:variant>
        <vt:i4>6</vt:i4>
      </vt:variant>
      <vt:variant>
        <vt:lpstr>Tema</vt:lpstr>
      </vt:variant>
      <vt:variant>
        <vt:i4>11</vt:i4>
      </vt:variant>
      <vt:variant>
        <vt:lpstr>Títulos de slides</vt:lpstr>
      </vt:variant>
      <vt:variant>
        <vt:i4>15</vt:i4>
      </vt:variant>
    </vt:vector>
  </HeadingPairs>
  <TitlesOfParts>
    <vt:vector size="32" baseType="lpstr">
      <vt:lpstr>Lato Black</vt:lpstr>
      <vt:lpstr>ヒラギノ角ゴ Pro W3</vt:lpstr>
      <vt:lpstr>Arial Narrow</vt:lpstr>
      <vt:lpstr>Calibri</vt:lpstr>
      <vt:lpstr>Lato</vt:lpstr>
      <vt:lpstr>Arial</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Caroliny Viel Bento</cp:lastModifiedBy>
  <cp:revision>390</cp:revision>
  <cp:lastPrinted>2017-01-30T19:00:37Z</cp:lastPrinted>
  <dcterms:created xsi:type="dcterms:W3CDTF">2017-01-30T18:54:37Z</dcterms:created>
  <dcterms:modified xsi:type="dcterms:W3CDTF">2018-07-24T13:04:36Z</dcterms:modified>
</cp:coreProperties>
</file>