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8" r:id="rId3"/>
    <p:sldMasterId id="2147483679" r:id="rId4"/>
    <p:sldMasterId id="2147483680" r:id="rId5"/>
    <p:sldMasterId id="2147483681" r:id="rId6"/>
    <p:sldMasterId id="2147483682" r:id="rId7"/>
    <p:sldMasterId id="2147483683" r:id="rId8"/>
    <p:sldMasterId id="2147483684" r:id="rId9"/>
  </p:sldMasterIdLst>
  <p:notesMasterIdLst>
    <p:notesMasterId r:id="rId10"/>
  </p:notes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</p:sldIdLst>
  <p:sldSz cy="9144000" cx="16249650"/>
  <p:notesSz cx="6858000" cy="9144000"/>
  <p:embeddedFontLst>
    <p:embeddedFont>
      <p:font typeface="Lato"/>
      <p:regular r:id="rId49"/>
      <p:bold r:id="rId50"/>
      <p:italic r:id="rId51"/>
      <p:boldItalic r:id="rId52"/>
    </p:embeddedFont>
    <p:embeddedFont>
      <p:font typeface="Lato Black"/>
      <p:bold r:id="rId53"/>
      <p:boldItalic r:id="rId5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0.xml"/><Relationship Id="rId42" Type="http://schemas.openxmlformats.org/officeDocument/2006/relationships/slide" Target="slides/slide32.xml"/><Relationship Id="rId41" Type="http://schemas.openxmlformats.org/officeDocument/2006/relationships/slide" Target="slides/slide31.xml"/><Relationship Id="rId44" Type="http://schemas.openxmlformats.org/officeDocument/2006/relationships/slide" Target="slides/slide34.xml"/><Relationship Id="rId43" Type="http://schemas.openxmlformats.org/officeDocument/2006/relationships/slide" Target="slides/slide33.xml"/><Relationship Id="rId46" Type="http://schemas.openxmlformats.org/officeDocument/2006/relationships/slide" Target="slides/slide36.xml"/><Relationship Id="rId45" Type="http://schemas.openxmlformats.org/officeDocument/2006/relationships/slide" Target="slides/slide35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48" Type="http://schemas.openxmlformats.org/officeDocument/2006/relationships/slide" Target="slides/slide38.xml"/><Relationship Id="rId47" Type="http://schemas.openxmlformats.org/officeDocument/2006/relationships/slide" Target="slides/slide37.xml"/><Relationship Id="rId49" Type="http://schemas.openxmlformats.org/officeDocument/2006/relationships/font" Target="fonts/Lato-regular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31" Type="http://schemas.openxmlformats.org/officeDocument/2006/relationships/slide" Target="slides/slide21.xml"/><Relationship Id="rId30" Type="http://schemas.openxmlformats.org/officeDocument/2006/relationships/slide" Target="slides/slide20.xml"/><Relationship Id="rId33" Type="http://schemas.openxmlformats.org/officeDocument/2006/relationships/slide" Target="slides/slide23.xml"/><Relationship Id="rId32" Type="http://schemas.openxmlformats.org/officeDocument/2006/relationships/slide" Target="slides/slide22.xml"/><Relationship Id="rId35" Type="http://schemas.openxmlformats.org/officeDocument/2006/relationships/slide" Target="slides/slide25.xml"/><Relationship Id="rId34" Type="http://schemas.openxmlformats.org/officeDocument/2006/relationships/slide" Target="slides/slide24.xml"/><Relationship Id="rId37" Type="http://schemas.openxmlformats.org/officeDocument/2006/relationships/slide" Target="slides/slide27.xml"/><Relationship Id="rId36" Type="http://schemas.openxmlformats.org/officeDocument/2006/relationships/slide" Target="slides/slide26.xml"/><Relationship Id="rId39" Type="http://schemas.openxmlformats.org/officeDocument/2006/relationships/slide" Target="slides/slide29.xml"/><Relationship Id="rId38" Type="http://schemas.openxmlformats.org/officeDocument/2006/relationships/slide" Target="slides/slide28.xml"/><Relationship Id="rId20" Type="http://schemas.openxmlformats.org/officeDocument/2006/relationships/slide" Target="slides/slide10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9" Type="http://schemas.openxmlformats.org/officeDocument/2006/relationships/slide" Target="slides/slide19.xml"/><Relationship Id="rId51" Type="http://schemas.openxmlformats.org/officeDocument/2006/relationships/font" Target="fonts/Lato-italic.fntdata"/><Relationship Id="rId50" Type="http://schemas.openxmlformats.org/officeDocument/2006/relationships/font" Target="fonts/Lato-bold.fntdata"/><Relationship Id="rId53" Type="http://schemas.openxmlformats.org/officeDocument/2006/relationships/font" Target="fonts/LatoBlack-bold.fntdata"/><Relationship Id="rId52" Type="http://schemas.openxmlformats.org/officeDocument/2006/relationships/font" Target="fonts/Lato-boldItalic.fntdata"/><Relationship Id="rId11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54" Type="http://schemas.openxmlformats.org/officeDocument/2006/relationships/font" Target="fonts/LatoBlack-boldItalic.fntdata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9" Type="http://schemas.openxmlformats.org/officeDocument/2006/relationships/slide" Target="slides/slide9.xml"/><Relationship Id="rId18" Type="http://schemas.openxmlformats.org/officeDocument/2006/relationships/slide" Target="slides/slide8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3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1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10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11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12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13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14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p15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20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1" name="Google Shape;571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Não esta em produção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São boas praticas de mercado</a:t>
            </a:r>
            <a:endParaRPr/>
          </a:p>
        </p:txBody>
      </p:sp>
      <p:sp>
        <p:nvSpPr>
          <p:cNvPr id="572" name="Google Shape;572;p20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57c021efc5_0_1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g57c021efc5_0_135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22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7" name="Google Shape;587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Falando de código</a:t>
            </a:r>
            <a:endParaRPr/>
          </a:p>
        </p:txBody>
      </p:sp>
      <p:sp>
        <p:nvSpPr>
          <p:cNvPr id="588" name="Google Shape;588;p22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9" name="Google Shape;589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57c021efc5_0_166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5" name="Google Shape;595;g57c021efc5_0_1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Falando de código</a:t>
            </a:r>
            <a:endParaRPr/>
          </a:p>
        </p:txBody>
      </p:sp>
      <p:sp>
        <p:nvSpPr>
          <p:cNvPr id="596" name="Google Shape;596;g57c021efc5_0_166:notes"/>
          <p:cNvSpPr txBox="1"/>
          <p:nvPr>
            <p:ph idx="11" type="ftr"/>
          </p:nvPr>
        </p:nvSpPr>
        <p:spPr>
          <a:xfrm>
            <a:off x="0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g57c021efc5_0_16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2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57c021efc5_0_174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3" name="Google Shape;603;g57c021efc5_0_1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Falando de código</a:t>
            </a:r>
            <a:endParaRPr/>
          </a:p>
        </p:txBody>
      </p:sp>
      <p:sp>
        <p:nvSpPr>
          <p:cNvPr id="604" name="Google Shape;604;g57c021efc5_0_174:notes"/>
          <p:cNvSpPr txBox="1"/>
          <p:nvPr>
            <p:ph idx="11" type="ftr"/>
          </p:nvPr>
        </p:nvSpPr>
        <p:spPr>
          <a:xfrm>
            <a:off x="0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g57c021efc5_0_1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57c021efc5_0_182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1" name="Google Shape;611;g57c021efc5_0_1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Falando de código</a:t>
            </a:r>
            <a:endParaRPr/>
          </a:p>
        </p:txBody>
      </p:sp>
      <p:sp>
        <p:nvSpPr>
          <p:cNvPr id="612" name="Google Shape;612;g57c021efc5_0_182:notes"/>
          <p:cNvSpPr txBox="1"/>
          <p:nvPr>
            <p:ph idx="11" type="ftr"/>
          </p:nvPr>
        </p:nvSpPr>
        <p:spPr>
          <a:xfrm>
            <a:off x="0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3" name="Google Shape;613;g57c021efc5_0_1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23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9" name="Google Shape;619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TDD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Jenkins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Selenium x Python (gravação de performance)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ADVPR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p23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p2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g57c021efc5_0_1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g57c021efc5_0_190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5" name="Google Shape;635;p24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25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57c021efc5_0_1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9" name="Google Shape;649;g57c021efc5_0_195:notes"/>
          <p:cNvSpPr/>
          <p:nvPr>
            <p:ph idx="2" type="sldImg"/>
          </p:nvPr>
        </p:nvSpPr>
        <p:spPr>
          <a:xfrm>
            <a:off x="686872" y="1143000"/>
            <a:ext cx="54843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59738c1980_0_1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5" name="Google Shape;655;g59738c1980_0_126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59738c1980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g59738c1980_0_25:notes"/>
          <p:cNvSpPr/>
          <p:nvPr>
            <p:ph idx="2" type="sldImg"/>
          </p:nvPr>
        </p:nvSpPr>
        <p:spPr>
          <a:xfrm>
            <a:off x="687388" y="1143000"/>
            <a:ext cx="5483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1" name="Google Shape;771;p27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3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4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6" name="Google Shape;796;p21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g59738c1980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2" name="Google Shape;802;g59738c1980_0_4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57c021efc5_0_329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3" name="Google Shape;823;g57c021efc5_0_3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Não esta em produção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São boas praticas de mercado</a:t>
            </a:r>
            <a:endParaRPr/>
          </a:p>
        </p:txBody>
      </p:sp>
      <p:sp>
        <p:nvSpPr>
          <p:cNvPr id="824" name="Google Shape;824;g57c021efc5_0_329:notes"/>
          <p:cNvSpPr txBox="1"/>
          <p:nvPr>
            <p:ph idx="11" type="ftr"/>
          </p:nvPr>
        </p:nvSpPr>
        <p:spPr>
          <a:xfrm>
            <a:off x="0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5" name="Google Shape;825;g57c021efc5_0_3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g5800c2bf97_0_1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g5800c2bf97_0_117:notes"/>
          <p:cNvSpPr/>
          <p:nvPr>
            <p:ph idx="2" type="sldImg"/>
          </p:nvPr>
        </p:nvSpPr>
        <p:spPr>
          <a:xfrm>
            <a:off x="687388" y="1143000"/>
            <a:ext cx="5483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g5800c2bf97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4" name="Google Shape;884;g5800c2bf97_0_14:notes"/>
          <p:cNvSpPr/>
          <p:nvPr>
            <p:ph idx="2" type="sldImg"/>
          </p:nvPr>
        </p:nvSpPr>
        <p:spPr>
          <a:xfrm>
            <a:off x="687388" y="1143000"/>
            <a:ext cx="5483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g5800c2bf97_0_1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3" name="Google Shape;893;g5800c2bf97_0_141:notes"/>
          <p:cNvSpPr/>
          <p:nvPr>
            <p:ph idx="2" type="sldImg"/>
          </p:nvPr>
        </p:nvSpPr>
        <p:spPr>
          <a:xfrm>
            <a:off x="687388" y="1143000"/>
            <a:ext cx="5483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g5045e62d99_0_1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0" name="Google Shape;900;g5045e62d99_0_186:notes"/>
          <p:cNvSpPr/>
          <p:nvPr>
            <p:ph idx="2" type="sldImg"/>
          </p:nvPr>
        </p:nvSpPr>
        <p:spPr>
          <a:xfrm>
            <a:off x="686872" y="1143000"/>
            <a:ext cx="54843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597a169876_0_0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8" name="Google Shape;908;g597a16987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9" name="Google Shape;909;g597a169876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5" name="Google Shape;915;p32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4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5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6:notes"/>
          <p:cNvSpPr/>
          <p:nvPr>
            <p:ph idx="2" type="sldImg"/>
          </p:nvPr>
        </p:nvSpPr>
        <p:spPr>
          <a:xfrm>
            <a:off x="687388" y="1143000"/>
            <a:ext cx="5483225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8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57c021efc5_0_3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g57c021efc5_0_322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5045e62d99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g5045e62d99_0_16:notes"/>
          <p:cNvSpPr/>
          <p:nvPr>
            <p:ph idx="2" type="sldImg"/>
          </p:nvPr>
        </p:nvSpPr>
        <p:spPr>
          <a:xfrm>
            <a:off x="687388" y="1143000"/>
            <a:ext cx="54831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g"/><Relationship Id="rId3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7.jpg"/><Relationship Id="rId3" Type="http://schemas.openxmlformats.org/officeDocument/2006/relationships/image" Target="../media/image45.png"/><Relationship Id="rId4" Type="http://schemas.openxmlformats.org/officeDocument/2006/relationships/image" Target="../media/image19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3.jpg"/><Relationship Id="rId3" Type="http://schemas.openxmlformats.org/officeDocument/2006/relationships/image" Target="../media/image1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2.jpg"/><Relationship Id="rId3" Type="http://schemas.openxmlformats.org/officeDocument/2006/relationships/image" Target="../media/image19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3.jpg"/><Relationship Id="rId3" Type="http://schemas.openxmlformats.org/officeDocument/2006/relationships/image" Target="../media/image26.png"/><Relationship Id="rId4" Type="http://schemas.openxmlformats.org/officeDocument/2006/relationships/image" Target="../media/image31.png"/><Relationship Id="rId5" Type="http://schemas.openxmlformats.org/officeDocument/2006/relationships/image" Target="../media/image33.png"/><Relationship Id="rId6" Type="http://schemas.openxmlformats.org/officeDocument/2006/relationships/image" Target="../media/image28.png"/><Relationship Id="rId7" Type="http://schemas.openxmlformats.org/officeDocument/2006/relationships/image" Target="../media/image25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7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9.jpg"/><Relationship Id="rId3" Type="http://schemas.openxmlformats.org/officeDocument/2006/relationships/image" Target="../media/image19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2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5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a">
  <p:cSld name="Cap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idx="1" type="body"/>
          </p:nvPr>
        </p:nvSpPr>
        <p:spPr>
          <a:xfrm>
            <a:off x="1584960" y="2789854"/>
            <a:ext cx="5157216" cy="2781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4761"/>
              </a:lnSpc>
              <a:spcBef>
                <a:spcPts val="1333"/>
              </a:spcBef>
              <a:spcAft>
                <a:spcPts val="0"/>
              </a:spcAft>
              <a:buClr>
                <a:schemeClr val="lt2"/>
              </a:buClr>
              <a:buSzPts val="10500"/>
              <a:buFont typeface="Arial"/>
              <a:buNone/>
              <a:defRPr b="0" i="0" sz="105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2" name="Google Shape;1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07168" y="4840224"/>
            <a:ext cx="3615816" cy="1120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58011" y="5071872"/>
            <a:ext cx="843465" cy="658368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/>
          <p:nvPr/>
        </p:nvSpPr>
        <p:spPr>
          <a:xfrm>
            <a:off x="10107168" y="8180832"/>
            <a:ext cx="2414016" cy="3225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50"/>
              <a:buFont typeface="Lato"/>
              <a:buNone/>
            </a:pPr>
            <a:r>
              <a:rPr b="0" i="0" lang="pt-BR" sz="85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TODOS OS DIREITOS RESERVADOS</a:t>
            </a:r>
            <a:endParaRPr b="0" i="0" sz="85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12856741" y="7976999"/>
            <a:ext cx="109728" cy="109728"/>
          </a:xfrm>
          <a:prstGeom prst="ellipse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399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 txBox="1"/>
          <p:nvPr/>
        </p:nvSpPr>
        <p:spPr>
          <a:xfrm>
            <a:off x="12991211" y="8077730"/>
            <a:ext cx="1066800" cy="4134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 Black"/>
              <a:buNone/>
            </a:pPr>
            <a:r>
              <a:rPr b="1" i="0" lang="pt-BR" sz="18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2018</a:t>
            </a:r>
            <a:endParaRPr b="1" i="0" sz="18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7" name="Google Shape;17;p2"/>
          <p:cNvSpPr txBox="1"/>
          <p:nvPr>
            <p:ph idx="2" type="body"/>
          </p:nvPr>
        </p:nvSpPr>
        <p:spPr>
          <a:xfrm>
            <a:off x="12991211" y="7827264"/>
            <a:ext cx="1097280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3" type="body"/>
          </p:nvPr>
        </p:nvSpPr>
        <p:spPr>
          <a:xfrm>
            <a:off x="1584960" y="6196319"/>
            <a:ext cx="5157216" cy="2145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3">
  <p:cSld name="Conteúdos_TEXTO_3">
    <p:bg>
      <p:bgPr>
        <a:solidFill>
          <a:schemeClr val="lt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2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Google Shape;103;p12"/>
          <p:cNvSpPr txBox="1"/>
          <p:nvPr>
            <p:ph idx="1" type="body"/>
          </p:nvPr>
        </p:nvSpPr>
        <p:spPr>
          <a:xfrm>
            <a:off x="1753110" y="809922"/>
            <a:ext cx="5104890" cy="3516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227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800"/>
              <a:buFont typeface="Arial"/>
              <a:buNone/>
              <a:defRPr b="0" i="0" sz="88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12"/>
          <p:cNvSpPr txBox="1"/>
          <p:nvPr>
            <p:ph idx="2" type="body"/>
          </p:nvPr>
        </p:nvSpPr>
        <p:spPr>
          <a:xfrm>
            <a:off x="1753110" y="4434147"/>
            <a:ext cx="5217316" cy="39292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accent5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" name="Google Shape;105;p12"/>
          <p:cNvSpPr txBox="1"/>
          <p:nvPr>
            <p:ph idx="3" type="body"/>
          </p:nvPr>
        </p:nvSpPr>
        <p:spPr>
          <a:xfrm>
            <a:off x="9153158" y="2246856"/>
            <a:ext cx="5067422" cy="1155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6" name="Google Shape;106;p12"/>
          <p:cNvSpPr txBox="1"/>
          <p:nvPr>
            <p:ph idx="4" type="body"/>
          </p:nvPr>
        </p:nvSpPr>
        <p:spPr>
          <a:xfrm>
            <a:off x="9153158" y="6241365"/>
            <a:ext cx="5067422" cy="14718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" name="Google Shape;107;p12"/>
          <p:cNvSpPr txBox="1"/>
          <p:nvPr>
            <p:ph idx="5" type="body"/>
          </p:nvPr>
        </p:nvSpPr>
        <p:spPr>
          <a:xfrm>
            <a:off x="9153158" y="1775258"/>
            <a:ext cx="3008696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Google Shape;108;p12"/>
          <p:cNvSpPr txBox="1"/>
          <p:nvPr>
            <p:ph idx="6" type="body"/>
          </p:nvPr>
        </p:nvSpPr>
        <p:spPr>
          <a:xfrm>
            <a:off x="9153158" y="5788679"/>
            <a:ext cx="3008696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p12"/>
          <p:cNvSpPr txBox="1"/>
          <p:nvPr>
            <p:ph idx="7" type="body"/>
          </p:nvPr>
        </p:nvSpPr>
        <p:spPr>
          <a:xfrm>
            <a:off x="9628143" y="3541394"/>
            <a:ext cx="5067422" cy="1785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12"/>
          <p:cNvSpPr/>
          <p:nvPr>
            <p:ph idx="8" type="pic"/>
          </p:nvPr>
        </p:nvSpPr>
        <p:spPr>
          <a:xfrm>
            <a:off x="7517360" y="1774825"/>
            <a:ext cx="1308100" cy="13081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12"/>
          <p:cNvSpPr/>
          <p:nvPr>
            <p:ph idx="9" type="pic"/>
          </p:nvPr>
        </p:nvSpPr>
        <p:spPr>
          <a:xfrm>
            <a:off x="7517360" y="5788679"/>
            <a:ext cx="1308100" cy="13081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5">
  <p:cSld name="Conteúdos_TEXTO_5"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3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4" name="Google Shape;114;p13"/>
          <p:cNvSpPr txBox="1"/>
          <p:nvPr>
            <p:ph idx="1" type="body"/>
          </p:nvPr>
        </p:nvSpPr>
        <p:spPr>
          <a:xfrm>
            <a:off x="1557918" y="880978"/>
            <a:ext cx="13133813" cy="8086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15" name="Google Shape;115;p13"/>
          <p:cNvCxnSpPr/>
          <p:nvPr/>
        </p:nvCxnSpPr>
        <p:spPr>
          <a:xfrm>
            <a:off x="7696562" y="1828800"/>
            <a:ext cx="856527" cy="0"/>
          </a:xfrm>
          <a:prstGeom prst="straightConnector1">
            <a:avLst/>
          </a:prstGeom>
          <a:noFill/>
          <a:ln cap="rnd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13"/>
          <p:cNvCxnSpPr/>
          <p:nvPr/>
        </p:nvCxnSpPr>
        <p:spPr>
          <a:xfrm rot="10800000">
            <a:off x="1673844" y="4236464"/>
            <a:ext cx="12901960" cy="0"/>
          </a:xfrm>
          <a:prstGeom prst="straightConnector1">
            <a:avLst/>
          </a:prstGeom>
          <a:noFill/>
          <a:ln cap="rnd" cmpd="sng" w="25400">
            <a:solidFill>
              <a:srgbClr val="403C38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7" name="Google Shape;117;p13"/>
          <p:cNvSpPr/>
          <p:nvPr/>
        </p:nvSpPr>
        <p:spPr>
          <a:xfrm>
            <a:off x="1443914" y="4181600"/>
            <a:ext cx="109728" cy="109728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99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" name="Google Shape;118;p13"/>
          <p:cNvGrpSpPr/>
          <p:nvPr/>
        </p:nvGrpSpPr>
        <p:grpSpPr>
          <a:xfrm rot="5400000">
            <a:off x="3033655" y="4110650"/>
            <a:ext cx="251630" cy="251630"/>
            <a:chOff x="7676529" y="2762017"/>
            <a:chExt cx="896589" cy="896589"/>
          </a:xfrm>
        </p:grpSpPr>
        <p:sp>
          <p:nvSpPr>
            <p:cNvPr id="119" name="Google Shape;119;p13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3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399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/>
            </a:p>
          </p:txBody>
        </p:sp>
      </p:grpSp>
      <p:grpSp>
        <p:nvGrpSpPr>
          <p:cNvPr id="121" name="Google Shape;121;p13"/>
          <p:cNvGrpSpPr/>
          <p:nvPr/>
        </p:nvGrpSpPr>
        <p:grpSpPr>
          <a:xfrm rot="5400000">
            <a:off x="5514101" y="4110650"/>
            <a:ext cx="251630" cy="251630"/>
            <a:chOff x="7676529" y="2762017"/>
            <a:chExt cx="896589" cy="896589"/>
          </a:xfrm>
        </p:grpSpPr>
        <p:sp>
          <p:nvSpPr>
            <p:cNvPr id="122" name="Google Shape;122;p13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3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399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/>
            </a:p>
          </p:txBody>
        </p:sp>
      </p:grpSp>
      <p:grpSp>
        <p:nvGrpSpPr>
          <p:cNvPr id="124" name="Google Shape;124;p13"/>
          <p:cNvGrpSpPr/>
          <p:nvPr/>
        </p:nvGrpSpPr>
        <p:grpSpPr>
          <a:xfrm rot="5400000">
            <a:off x="7994547" y="4110650"/>
            <a:ext cx="251630" cy="251630"/>
            <a:chOff x="7676529" y="2762017"/>
            <a:chExt cx="896589" cy="896589"/>
          </a:xfrm>
        </p:grpSpPr>
        <p:sp>
          <p:nvSpPr>
            <p:cNvPr id="125" name="Google Shape;125;p13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3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399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/>
            </a:p>
          </p:txBody>
        </p:sp>
      </p:grpSp>
      <p:grpSp>
        <p:nvGrpSpPr>
          <p:cNvPr id="127" name="Google Shape;127;p13"/>
          <p:cNvGrpSpPr/>
          <p:nvPr/>
        </p:nvGrpSpPr>
        <p:grpSpPr>
          <a:xfrm rot="5400000">
            <a:off x="10474993" y="4110650"/>
            <a:ext cx="251630" cy="251630"/>
            <a:chOff x="7676529" y="2762017"/>
            <a:chExt cx="896589" cy="896589"/>
          </a:xfrm>
        </p:grpSpPr>
        <p:sp>
          <p:nvSpPr>
            <p:cNvPr id="128" name="Google Shape;128;p13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3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399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/>
            </a:p>
          </p:txBody>
        </p:sp>
      </p:grpSp>
      <p:grpSp>
        <p:nvGrpSpPr>
          <p:cNvPr id="130" name="Google Shape;130;p13"/>
          <p:cNvGrpSpPr/>
          <p:nvPr/>
        </p:nvGrpSpPr>
        <p:grpSpPr>
          <a:xfrm rot="5400000">
            <a:off x="12955439" y="4110650"/>
            <a:ext cx="251630" cy="251630"/>
            <a:chOff x="7676529" y="2762017"/>
            <a:chExt cx="896589" cy="896589"/>
          </a:xfrm>
        </p:grpSpPr>
        <p:sp>
          <p:nvSpPr>
            <p:cNvPr id="131" name="Google Shape;131;p13"/>
            <p:cNvSpPr/>
            <p:nvPr/>
          </p:nvSpPr>
          <p:spPr>
            <a:xfrm rot="-2700000">
              <a:off x="7807831" y="2893319"/>
              <a:ext cx="633984" cy="633984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3"/>
            <p:cNvSpPr/>
            <p:nvPr/>
          </p:nvSpPr>
          <p:spPr>
            <a:xfrm rot="-8100000">
              <a:off x="8128450" y="3081826"/>
              <a:ext cx="247859" cy="247859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399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/>
            </a:p>
          </p:txBody>
        </p:sp>
      </p:grpSp>
      <p:sp>
        <p:nvSpPr>
          <p:cNvPr id="133" name="Google Shape;133;p13"/>
          <p:cNvSpPr/>
          <p:nvPr>
            <p:ph idx="2" type="pic"/>
          </p:nvPr>
        </p:nvSpPr>
        <p:spPr>
          <a:xfrm>
            <a:off x="2563215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Google Shape;134;p13"/>
          <p:cNvSpPr/>
          <p:nvPr>
            <p:ph idx="3" type="pic"/>
          </p:nvPr>
        </p:nvSpPr>
        <p:spPr>
          <a:xfrm>
            <a:off x="5043661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5" name="Google Shape;135;p13"/>
          <p:cNvSpPr/>
          <p:nvPr>
            <p:ph idx="4" type="pic"/>
          </p:nvPr>
        </p:nvSpPr>
        <p:spPr>
          <a:xfrm>
            <a:off x="7524107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6" name="Google Shape;136;p13"/>
          <p:cNvSpPr/>
          <p:nvPr>
            <p:ph idx="5" type="pic"/>
          </p:nvPr>
        </p:nvSpPr>
        <p:spPr>
          <a:xfrm>
            <a:off x="10004553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7" name="Google Shape;137;p13"/>
          <p:cNvSpPr/>
          <p:nvPr>
            <p:ph idx="6" type="pic"/>
          </p:nvPr>
        </p:nvSpPr>
        <p:spPr>
          <a:xfrm>
            <a:off x="12484999" y="2616042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8" name="Google Shape;138;p13"/>
          <p:cNvSpPr txBox="1"/>
          <p:nvPr>
            <p:ph idx="7" type="body"/>
          </p:nvPr>
        </p:nvSpPr>
        <p:spPr>
          <a:xfrm>
            <a:off x="2508728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p13"/>
          <p:cNvSpPr txBox="1"/>
          <p:nvPr>
            <p:ph idx="8" type="body"/>
          </p:nvPr>
        </p:nvSpPr>
        <p:spPr>
          <a:xfrm>
            <a:off x="4989174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0" name="Google Shape;140;p13"/>
          <p:cNvSpPr txBox="1"/>
          <p:nvPr>
            <p:ph idx="9" type="body"/>
          </p:nvPr>
        </p:nvSpPr>
        <p:spPr>
          <a:xfrm>
            <a:off x="7469620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Google Shape;141;p13"/>
          <p:cNvSpPr txBox="1"/>
          <p:nvPr>
            <p:ph idx="13" type="body"/>
          </p:nvPr>
        </p:nvSpPr>
        <p:spPr>
          <a:xfrm>
            <a:off x="9950066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2" name="Google Shape;142;p13"/>
          <p:cNvSpPr txBox="1"/>
          <p:nvPr>
            <p:ph idx="14" type="body"/>
          </p:nvPr>
        </p:nvSpPr>
        <p:spPr>
          <a:xfrm>
            <a:off x="12430512" y="4550976"/>
            <a:ext cx="1301482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p13"/>
          <p:cNvSpPr txBox="1"/>
          <p:nvPr>
            <p:ph idx="15" type="body"/>
          </p:nvPr>
        </p:nvSpPr>
        <p:spPr>
          <a:xfrm>
            <a:off x="4539120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p13"/>
          <p:cNvSpPr txBox="1"/>
          <p:nvPr>
            <p:ph idx="16" type="body"/>
          </p:nvPr>
        </p:nvSpPr>
        <p:spPr>
          <a:xfrm>
            <a:off x="7019566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5" name="Google Shape;145;p13"/>
          <p:cNvSpPr txBox="1"/>
          <p:nvPr>
            <p:ph idx="17" type="body"/>
          </p:nvPr>
        </p:nvSpPr>
        <p:spPr>
          <a:xfrm>
            <a:off x="9500012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Google Shape;146;p13"/>
          <p:cNvSpPr txBox="1"/>
          <p:nvPr>
            <p:ph idx="18" type="body"/>
          </p:nvPr>
        </p:nvSpPr>
        <p:spPr>
          <a:xfrm>
            <a:off x="11980458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7" name="Google Shape;147;p13"/>
          <p:cNvSpPr txBox="1"/>
          <p:nvPr>
            <p:ph idx="19" type="body"/>
          </p:nvPr>
        </p:nvSpPr>
        <p:spPr>
          <a:xfrm>
            <a:off x="2058674" y="5249420"/>
            <a:ext cx="2201591" cy="2980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8" name="Google Shape;148;p13"/>
          <p:cNvSpPr/>
          <p:nvPr/>
        </p:nvSpPr>
        <p:spPr>
          <a:xfrm>
            <a:off x="14691563" y="4181600"/>
            <a:ext cx="109728" cy="109728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99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1" type="tx">
  <p:cSld name="TITLE_AND_BODY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1" id="152" name="Google Shape;15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368227" y="389937"/>
            <a:ext cx="492381" cy="4931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2" id="153" name="Google Shape;15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0029" y="204213"/>
            <a:ext cx="567460" cy="669507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5"/>
          <p:cNvSpPr txBox="1"/>
          <p:nvPr>
            <p:ph idx="12" type="sldNum"/>
          </p:nvPr>
        </p:nvSpPr>
        <p:spPr>
          <a:xfrm>
            <a:off x="14875545" y="471368"/>
            <a:ext cx="339986" cy="3327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l">
              <a:spcBef>
                <a:spcPts val="0"/>
              </a:spcBef>
              <a:buNone/>
              <a:defRPr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l">
              <a:spcBef>
                <a:spcPts val="0"/>
              </a:spcBef>
              <a:buNone/>
              <a:defRPr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l">
              <a:spcBef>
                <a:spcPts val="0"/>
              </a:spcBef>
              <a:buNone/>
              <a:defRPr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l">
              <a:spcBef>
                <a:spcPts val="0"/>
              </a:spcBef>
              <a:buNone/>
              <a:defRPr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l">
              <a:spcBef>
                <a:spcPts val="0"/>
              </a:spcBef>
              <a:buNone/>
              <a:defRPr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l">
              <a:spcBef>
                <a:spcPts val="0"/>
              </a:spcBef>
              <a:buNone/>
              <a:defRPr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l">
              <a:spcBef>
                <a:spcPts val="0"/>
              </a:spcBef>
              <a:buNone/>
              <a:defRPr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l">
              <a:spcBef>
                <a:spcPts val="0"/>
              </a:spcBef>
              <a:buNone/>
              <a:defRPr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5" name="Google Shape;155;p15"/>
          <p:cNvSpPr txBox="1"/>
          <p:nvPr>
            <p:ph idx="1" type="body"/>
          </p:nvPr>
        </p:nvSpPr>
        <p:spPr>
          <a:xfrm>
            <a:off x="1348263" y="406725"/>
            <a:ext cx="13138949" cy="465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403B37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403B37"/>
                </a:solidFill>
                <a:latin typeface="Lato Black"/>
                <a:ea typeface="Lato Black"/>
                <a:cs typeface="Lato Black"/>
                <a:sym typeface="Lato Black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403B37"/>
                </a:solidFill>
                <a:latin typeface="Lato Black"/>
                <a:ea typeface="Lato Black"/>
                <a:cs typeface="Lato Black"/>
                <a:sym typeface="Lato Black"/>
              </a:defRPr>
            </a:lvl3pPr>
            <a:lvl4pPr indent="-3810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403B37"/>
                </a:solidFill>
                <a:latin typeface="Lato Black"/>
                <a:ea typeface="Lato Black"/>
                <a:cs typeface="Lato Black"/>
                <a:sym typeface="Lato Black"/>
              </a:defRPr>
            </a:lvl4pPr>
            <a:lvl5pPr indent="-3810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403B37"/>
                </a:solidFill>
                <a:latin typeface="Lato Black"/>
                <a:ea typeface="Lato Black"/>
                <a:cs typeface="Lato Black"/>
                <a:sym typeface="Lato Black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2">
  <p:cSld name="Conteúdos_TEXTO_2">
    <p:bg>
      <p:bgPr>
        <a:solidFill>
          <a:schemeClr val="lt1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"/>
          <p:cNvSpPr/>
          <p:nvPr/>
        </p:nvSpPr>
        <p:spPr>
          <a:xfrm>
            <a:off x="10326029" y="0"/>
            <a:ext cx="5923622" cy="9144000"/>
          </a:xfrm>
          <a:prstGeom prst="rect">
            <a:avLst/>
          </a:prstGeom>
          <a:solidFill>
            <a:srgbClr val="000000"/>
          </a:solidFill>
          <a:ln cap="flat" cmpd="sng" w="12700">
            <a:solidFill>
              <a:srgbClr val="1C173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99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6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9" name="Google Shape;159;p16"/>
          <p:cNvSpPr txBox="1"/>
          <p:nvPr>
            <p:ph idx="1" type="body"/>
          </p:nvPr>
        </p:nvSpPr>
        <p:spPr>
          <a:xfrm>
            <a:off x="1347735" y="406724"/>
            <a:ext cx="8465337" cy="1265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1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60" name="Google Shape;160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362220" y="389937"/>
            <a:ext cx="492187" cy="493136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6"/>
          <p:cNvSpPr txBox="1"/>
          <p:nvPr>
            <p:ph idx="2" type="body"/>
          </p:nvPr>
        </p:nvSpPr>
        <p:spPr>
          <a:xfrm>
            <a:off x="1347735" y="2871324"/>
            <a:ext cx="3804128" cy="49902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2" name="Google Shape;162;p16"/>
          <p:cNvSpPr txBox="1"/>
          <p:nvPr>
            <p:ph idx="3" type="body"/>
          </p:nvPr>
        </p:nvSpPr>
        <p:spPr>
          <a:xfrm>
            <a:off x="1347735" y="2399726"/>
            <a:ext cx="3008696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3" name="Google Shape;163;p16"/>
          <p:cNvSpPr txBox="1"/>
          <p:nvPr>
            <p:ph idx="4" type="body"/>
          </p:nvPr>
        </p:nvSpPr>
        <p:spPr>
          <a:xfrm>
            <a:off x="5782226" y="2871324"/>
            <a:ext cx="3804128" cy="49902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4" name="Google Shape;164;p16"/>
          <p:cNvSpPr txBox="1"/>
          <p:nvPr>
            <p:ph idx="5" type="body"/>
          </p:nvPr>
        </p:nvSpPr>
        <p:spPr>
          <a:xfrm>
            <a:off x="5782226" y="2399726"/>
            <a:ext cx="3008696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5" name="Google Shape;165;p16"/>
          <p:cNvSpPr txBox="1"/>
          <p:nvPr>
            <p:ph idx="6" type="body"/>
          </p:nvPr>
        </p:nvSpPr>
        <p:spPr>
          <a:xfrm>
            <a:off x="11381701" y="2761131"/>
            <a:ext cx="4174251" cy="45405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parata_Marrom">
  <p:cSld name="Separata_Marrom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7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8" name="Google Shape;168;p17"/>
          <p:cNvSpPr txBox="1"/>
          <p:nvPr>
            <p:ph idx="1" type="body"/>
          </p:nvPr>
        </p:nvSpPr>
        <p:spPr>
          <a:xfrm>
            <a:off x="1584960" y="5498892"/>
            <a:ext cx="5157216" cy="2145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9" name="Google Shape;169;p17"/>
          <p:cNvSpPr txBox="1"/>
          <p:nvPr>
            <p:ph idx="2" type="body"/>
          </p:nvPr>
        </p:nvSpPr>
        <p:spPr>
          <a:xfrm>
            <a:off x="1584959" y="2894025"/>
            <a:ext cx="6146929" cy="211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8200"/>
              <a:buFont typeface="Arial"/>
              <a:buNone/>
              <a:defRPr b="0" i="0" sz="8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0" name="Google Shape;170;p17"/>
          <p:cNvSpPr txBox="1"/>
          <p:nvPr>
            <p:ph idx="3" type="body"/>
          </p:nvPr>
        </p:nvSpPr>
        <p:spPr>
          <a:xfrm>
            <a:off x="1584959" y="1720816"/>
            <a:ext cx="6146929" cy="11732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8200"/>
              <a:buFont typeface="Arial"/>
              <a:buNone/>
              <a:defRPr b="0" i="0" sz="8200" u="none" cap="none" strike="noStrike">
                <a:solidFill>
                  <a:schemeClr val="accent5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71" name="Google Shape;17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58011" y="5071872"/>
            <a:ext cx="843465" cy="658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4">
  <p:cSld name="Conteúdos_TEXTO_4">
    <p:bg>
      <p:bgPr>
        <a:solidFill>
          <a:schemeClr val="lt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4" name="Google Shape;174;p18"/>
          <p:cNvSpPr txBox="1"/>
          <p:nvPr>
            <p:ph idx="1" type="body"/>
          </p:nvPr>
        </p:nvSpPr>
        <p:spPr>
          <a:xfrm>
            <a:off x="1071293" y="2622433"/>
            <a:ext cx="5407567" cy="38888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0526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500"/>
              <a:buFont typeface="Arial"/>
              <a:buNone/>
              <a:defRPr b="0" i="0" sz="9500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5" name="Google Shape;175;p18"/>
          <p:cNvSpPr txBox="1"/>
          <p:nvPr>
            <p:ph idx="2" type="body"/>
          </p:nvPr>
        </p:nvSpPr>
        <p:spPr>
          <a:xfrm>
            <a:off x="12090556" y="2594355"/>
            <a:ext cx="3326592" cy="711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6" name="Google Shape;176;p18"/>
          <p:cNvSpPr/>
          <p:nvPr>
            <p:ph idx="3" type="pic"/>
          </p:nvPr>
        </p:nvSpPr>
        <p:spPr>
          <a:xfrm>
            <a:off x="10740983" y="3966421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7" name="Google Shape;177;p18"/>
          <p:cNvSpPr/>
          <p:nvPr>
            <p:ph idx="4" type="pic"/>
          </p:nvPr>
        </p:nvSpPr>
        <p:spPr>
          <a:xfrm>
            <a:off x="10740983" y="5578906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8" name="Google Shape;178;p18"/>
          <p:cNvSpPr/>
          <p:nvPr>
            <p:ph idx="5" type="pic"/>
          </p:nvPr>
        </p:nvSpPr>
        <p:spPr>
          <a:xfrm>
            <a:off x="10740983" y="2353936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9" name="Google Shape;179;p18"/>
          <p:cNvSpPr txBox="1"/>
          <p:nvPr>
            <p:ph idx="6" type="body"/>
          </p:nvPr>
        </p:nvSpPr>
        <p:spPr>
          <a:xfrm>
            <a:off x="12090556" y="4206840"/>
            <a:ext cx="3326592" cy="711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0" name="Google Shape;180;p18"/>
          <p:cNvSpPr txBox="1"/>
          <p:nvPr>
            <p:ph idx="7" type="body"/>
          </p:nvPr>
        </p:nvSpPr>
        <p:spPr>
          <a:xfrm>
            <a:off x="12090556" y="5819325"/>
            <a:ext cx="3326592" cy="711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1" name="Google Shape;181;p18"/>
          <p:cNvSpPr txBox="1"/>
          <p:nvPr>
            <p:ph idx="8" type="body"/>
          </p:nvPr>
        </p:nvSpPr>
        <p:spPr>
          <a:xfrm>
            <a:off x="6634974" y="2680133"/>
            <a:ext cx="3199267" cy="37734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erramento">
  <p:cSld name="Encerramen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0"/>
          <p:cNvSpPr txBox="1"/>
          <p:nvPr>
            <p:ph idx="1" type="body"/>
          </p:nvPr>
        </p:nvSpPr>
        <p:spPr>
          <a:xfrm>
            <a:off x="1232763" y="1171351"/>
            <a:ext cx="4811794" cy="8953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16666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85" name="Google Shape;18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2763" y="2377035"/>
            <a:ext cx="1059690" cy="1059687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0"/>
          <p:cNvSpPr txBox="1"/>
          <p:nvPr>
            <p:ph idx="2" type="body"/>
          </p:nvPr>
        </p:nvSpPr>
        <p:spPr>
          <a:xfrm>
            <a:off x="2485468" y="2648330"/>
            <a:ext cx="6287991" cy="440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7" name="Google Shape;187;p20"/>
          <p:cNvSpPr txBox="1"/>
          <p:nvPr>
            <p:ph idx="3" type="body"/>
          </p:nvPr>
        </p:nvSpPr>
        <p:spPr>
          <a:xfrm>
            <a:off x="2485468" y="3223456"/>
            <a:ext cx="6287991" cy="483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52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8" name="Google Shape;188;p20"/>
          <p:cNvSpPr txBox="1"/>
          <p:nvPr>
            <p:ph idx="4" type="body"/>
          </p:nvPr>
        </p:nvSpPr>
        <p:spPr>
          <a:xfrm>
            <a:off x="2485468" y="3842021"/>
            <a:ext cx="6287991" cy="483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52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9" name="Google Shape;189;p20"/>
          <p:cNvSpPr txBox="1"/>
          <p:nvPr>
            <p:ph idx="5" type="body"/>
          </p:nvPr>
        </p:nvSpPr>
        <p:spPr>
          <a:xfrm>
            <a:off x="2485468" y="4460586"/>
            <a:ext cx="6287991" cy="483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52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0" name="Google Shape;190;p20"/>
          <p:cNvSpPr txBox="1"/>
          <p:nvPr>
            <p:ph idx="6" type="body"/>
          </p:nvPr>
        </p:nvSpPr>
        <p:spPr>
          <a:xfrm>
            <a:off x="9522887" y="5290560"/>
            <a:ext cx="5347356" cy="397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000" u="none" cap="none" strike="noStrike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1" name="Google Shape;191;p20"/>
          <p:cNvSpPr txBox="1"/>
          <p:nvPr>
            <p:ph idx="7" type="body"/>
          </p:nvPr>
        </p:nvSpPr>
        <p:spPr>
          <a:xfrm>
            <a:off x="9522887" y="7191603"/>
            <a:ext cx="5207619" cy="4353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accent5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2" name="Google Shape;192;p20"/>
          <p:cNvSpPr txBox="1"/>
          <p:nvPr>
            <p:ph idx="8" type="body"/>
          </p:nvPr>
        </p:nvSpPr>
        <p:spPr>
          <a:xfrm>
            <a:off x="9522887" y="5731380"/>
            <a:ext cx="5347356" cy="397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000" u="none" cap="none" strike="noStrike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3" name="Google Shape;193;p20"/>
          <p:cNvSpPr txBox="1"/>
          <p:nvPr>
            <p:ph idx="9" type="body"/>
          </p:nvPr>
        </p:nvSpPr>
        <p:spPr>
          <a:xfrm>
            <a:off x="9522887" y="6172200"/>
            <a:ext cx="5347356" cy="397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000" u="none" cap="none" strike="noStrike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194" name="Google Shape;194;p20"/>
          <p:cNvGrpSpPr/>
          <p:nvPr/>
        </p:nvGrpSpPr>
        <p:grpSpPr>
          <a:xfrm>
            <a:off x="1232763" y="7145854"/>
            <a:ext cx="4949195" cy="1089835"/>
            <a:chOff x="1786771" y="6857118"/>
            <a:chExt cx="4760989" cy="1048391"/>
          </a:xfrm>
        </p:grpSpPr>
        <p:grpSp>
          <p:nvGrpSpPr>
            <p:cNvPr id="195" name="Google Shape;195;p20"/>
            <p:cNvGrpSpPr/>
            <p:nvPr/>
          </p:nvGrpSpPr>
          <p:grpSpPr>
            <a:xfrm>
              <a:off x="1786771" y="6865413"/>
              <a:ext cx="1721247" cy="523073"/>
              <a:chOff x="1786771" y="6761198"/>
              <a:chExt cx="1721247" cy="523073"/>
            </a:xfrm>
          </p:grpSpPr>
          <p:pic>
            <p:nvPicPr>
              <p:cNvPr descr="icone_face.png" id="196" name="Google Shape;196;p20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7" name="Google Shape;197;p20"/>
              <p:cNvSpPr txBox="1"/>
              <p:nvPr/>
            </p:nvSpPr>
            <p:spPr>
              <a:xfrm>
                <a:off x="2097368" y="6761198"/>
                <a:ext cx="1410650" cy="5230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pt-BR" sz="2220">
                    <a:solidFill>
                      <a:schemeClr val="lt2"/>
                    </a:solidFill>
                    <a:latin typeface="Lato"/>
                    <a:ea typeface="Lato"/>
                    <a:cs typeface="Lato"/>
                    <a:sym typeface="Lato"/>
                  </a:rPr>
                  <a:t>totvs.com</a:t>
                </a:r>
                <a:endParaRPr/>
              </a:p>
            </p:txBody>
          </p:sp>
        </p:grpSp>
        <p:grpSp>
          <p:nvGrpSpPr>
            <p:cNvPr id="198" name="Google Shape;198;p20"/>
            <p:cNvGrpSpPr/>
            <p:nvPr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199" name="Google Shape;199;p20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0" name="Google Shape;200;p20"/>
              <p:cNvSpPr txBox="1"/>
              <p:nvPr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pt-BR" sz="2400">
                    <a:solidFill>
                      <a:schemeClr val="lt2"/>
                    </a:solidFill>
                    <a:latin typeface="Lato"/>
                    <a:ea typeface="Lato"/>
                    <a:cs typeface="Lato"/>
                    <a:sym typeface="Lato"/>
                  </a:rPr>
                  <a:t>@totvs</a:t>
                </a:r>
                <a:endParaRPr/>
              </a:p>
            </p:txBody>
          </p:sp>
        </p:grpSp>
        <p:grpSp>
          <p:nvGrpSpPr>
            <p:cNvPr id="201" name="Google Shape;201;p20"/>
            <p:cNvGrpSpPr/>
            <p:nvPr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02" name="Google Shape;202;p20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3" name="Google Shape;203;p20"/>
              <p:cNvSpPr txBox="1"/>
              <p:nvPr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pt-BR" sz="2400">
                    <a:solidFill>
                      <a:schemeClr val="lt2"/>
                    </a:solidFill>
                    <a:latin typeface="Lato"/>
                    <a:ea typeface="Lato"/>
                    <a:cs typeface="Lato"/>
                    <a:sym typeface="Lato"/>
                  </a:rPr>
                  <a:t>company/totvs</a:t>
                </a:r>
                <a:endParaRPr/>
              </a:p>
            </p:txBody>
          </p:sp>
        </p:grpSp>
        <p:grpSp>
          <p:nvGrpSpPr>
            <p:cNvPr id="204" name="Google Shape;204;p20"/>
            <p:cNvGrpSpPr/>
            <p:nvPr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05" name="Google Shape;205;p20"/>
              <p:cNvPicPr preferRelativeResize="0"/>
              <p:nvPr/>
            </p:nvPicPr>
            <p:blipFill rotWithShape="1">
              <a:blip r:embed="rId7">
                <a:alphaModFix/>
              </a:blip>
              <a:srcRect b="17081" l="17082" r="17081" t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6" name="Google Shape;206;p20"/>
              <p:cNvSpPr txBox="1"/>
              <p:nvPr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pt-BR" sz="2400">
                    <a:solidFill>
                      <a:schemeClr val="lt2"/>
                    </a:solidFill>
                    <a:latin typeface="Lato"/>
                    <a:ea typeface="Lato"/>
                    <a:cs typeface="Lato"/>
                    <a:sym typeface="Lato"/>
                  </a:rPr>
                  <a:t>fluig.com</a:t>
                </a:r>
                <a:endParaRPr/>
              </a:p>
            </p:txBody>
          </p:sp>
        </p:grpSp>
      </p:grp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ro">
  <p:cSld name="Intro">
    <p:bg>
      <p:bgPr>
        <a:solidFill>
          <a:srgbClr val="FFFFFF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2"/>
          <p:cNvSpPr txBox="1"/>
          <p:nvPr/>
        </p:nvSpPr>
        <p:spPr>
          <a:xfrm>
            <a:off x="14869731" y="471367"/>
            <a:ext cx="431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" name="Google Shape;216;p22"/>
          <p:cNvSpPr/>
          <p:nvPr>
            <p:ph idx="2" type="pic"/>
          </p:nvPr>
        </p:nvSpPr>
        <p:spPr>
          <a:xfrm>
            <a:off x="1124233" y="3040813"/>
            <a:ext cx="6171900" cy="3339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7" name="Google Shape;217;p22"/>
          <p:cNvSpPr txBox="1"/>
          <p:nvPr>
            <p:ph idx="1" type="body"/>
          </p:nvPr>
        </p:nvSpPr>
        <p:spPr>
          <a:xfrm>
            <a:off x="8043634" y="2562039"/>
            <a:ext cx="6826200" cy="12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Arial"/>
              <a:buNone/>
              <a:defRPr b="0" i="0" sz="72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8" name="Google Shape;218;p22"/>
          <p:cNvSpPr txBox="1"/>
          <p:nvPr>
            <p:ph idx="3" type="body"/>
          </p:nvPr>
        </p:nvSpPr>
        <p:spPr>
          <a:xfrm>
            <a:off x="8043634" y="3383841"/>
            <a:ext cx="6826200" cy="12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Arial"/>
              <a:buNone/>
              <a:defRPr b="0" i="0" sz="7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9" name="Google Shape;219;p22"/>
          <p:cNvSpPr txBox="1"/>
          <p:nvPr>
            <p:ph idx="4" type="body"/>
          </p:nvPr>
        </p:nvSpPr>
        <p:spPr>
          <a:xfrm>
            <a:off x="8021256" y="4841211"/>
            <a:ext cx="6849000" cy="14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687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0" name="Google Shape;220;p22"/>
          <p:cNvSpPr txBox="1"/>
          <p:nvPr>
            <p:ph idx="5" type="body"/>
          </p:nvPr>
        </p:nvSpPr>
        <p:spPr>
          <a:xfrm>
            <a:off x="8021256" y="6481824"/>
            <a:ext cx="6849000" cy="14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687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a">
  <p:cSld name="Cap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4"/>
          <p:cNvSpPr txBox="1"/>
          <p:nvPr>
            <p:ph idx="1" type="body"/>
          </p:nvPr>
        </p:nvSpPr>
        <p:spPr>
          <a:xfrm>
            <a:off x="1584961" y="2789853"/>
            <a:ext cx="5157300" cy="27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4761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0500"/>
              <a:buFont typeface="Arial"/>
              <a:buNone/>
              <a:defRPr b="0" i="0" sz="105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26" name="Google Shape;22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07168" y="4840224"/>
            <a:ext cx="3615816" cy="1120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58012" y="5071872"/>
            <a:ext cx="843465" cy="658111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4"/>
          <p:cNvSpPr txBox="1"/>
          <p:nvPr/>
        </p:nvSpPr>
        <p:spPr>
          <a:xfrm>
            <a:off x="10107168" y="8180832"/>
            <a:ext cx="2413800" cy="32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Lato"/>
              <a:buNone/>
            </a:pPr>
            <a:r>
              <a:rPr b="0" i="0" lang="pt-BR" sz="9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TODOS OS DIREITOS RESERVADOS</a:t>
            </a:r>
            <a:endParaRPr b="0" i="0" sz="9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9" name="Google Shape;229;p24"/>
          <p:cNvSpPr/>
          <p:nvPr/>
        </p:nvSpPr>
        <p:spPr>
          <a:xfrm>
            <a:off x="12856742" y="7976998"/>
            <a:ext cx="109500" cy="109500"/>
          </a:xfrm>
          <a:prstGeom prst="ellipse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24"/>
          <p:cNvSpPr txBox="1"/>
          <p:nvPr/>
        </p:nvSpPr>
        <p:spPr>
          <a:xfrm>
            <a:off x="12991211" y="8077731"/>
            <a:ext cx="1066800" cy="41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Lato Black"/>
              <a:buNone/>
            </a:pPr>
            <a:r>
              <a:rPr b="1" i="0" lang="pt-BR" sz="18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2018</a:t>
            </a:r>
            <a:endParaRPr b="1" i="0" sz="18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31" name="Google Shape;231;p24"/>
          <p:cNvSpPr txBox="1"/>
          <p:nvPr>
            <p:ph idx="2" type="body"/>
          </p:nvPr>
        </p:nvSpPr>
        <p:spPr>
          <a:xfrm>
            <a:off x="12991211" y="7827264"/>
            <a:ext cx="10971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2" name="Google Shape;232;p24"/>
          <p:cNvSpPr txBox="1"/>
          <p:nvPr>
            <p:ph idx="3" type="body"/>
          </p:nvPr>
        </p:nvSpPr>
        <p:spPr>
          <a:xfrm>
            <a:off x="1584961" y="6196319"/>
            <a:ext cx="5157300" cy="21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parata_Azul">
  <p:cSld name="Separata_Azu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5"/>
          <p:cNvSpPr txBox="1"/>
          <p:nvPr/>
        </p:nvSpPr>
        <p:spPr>
          <a:xfrm>
            <a:off x="14869732" y="471368"/>
            <a:ext cx="56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5" name="Google Shape;235;p25"/>
          <p:cNvSpPr txBox="1"/>
          <p:nvPr>
            <p:ph idx="1" type="body"/>
          </p:nvPr>
        </p:nvSpPr>
        <p:spPr>
          <a:xfrm>
            <a:off x="1584959" y="2894025"/>
            <a:ext cx="6146700" cy="21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8200"/>
              <a:buFont typeface="Arial"/>
              <a:buNone/>
              <a:defRPr b="0" i="0" sz="8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6" name="Google Shape;236;p25"/>
          <p:cNvSpPr txBox="1"/>
          <p:nvPr>
            <p:ph idx="2" type="body"/>
          </p:nvPr>
        </p:nvSpPr>
        <p:spPr>
          <a:xfrm>
            <a:off x="1584959" y="1720816"/>
            <a:ext cx="6146700" cy="11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67A3C3"/>
              </a:buClr>
              <a:buSzPts val="8200"/>
              <a:buFont typeface="Arial"/>
              <a:buNone/>
              <a:defRPr b="0" i="0" sz="8200" u="none" cap="none" strike="noStrike">
                <a:solidFill>
                  <a:srgbClr val="67A3C3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7" name="Google Shape;237;p25"/>
          <p:cNvSpPr txBox="1"/>
          <p:nvPr>
            <p:ph idx="3" type="body"/>
          </p:nvPr>
        </p:nvSpPr>
        <p:spPr>
          <a:xfrm>
            <a:off x="1584961" y="5498892"/>
            <a:ext cx="5157300" cy="21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38" name="Google Shape;23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58012" y="5071872"/>
            <a:ext cx="843465" cy="658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genda">
  <p:cSld name="Agenda">
    <p:bg>
      <p:bgPr>
        <a:solidFill>
          <a:schemeClr val="lt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8423685" y="1607796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b="1" i="0" sz="26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2" type="body"/>
          </p:nvPr>
        </p:nvSpPr>
        <p:spPr>
          <a:xfrm>
            <a:off x="1556757" y="406724"/>
            <a:ext cx="13136137" cy="50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9811" y="244894"/>
            <a:ext cx="567237" cy="669506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/>
          <p:nvPr>
            <p:ph idx="3" type="body"/>
          </p:nvPr>
        </p:nvSpPr>
        <p:spPr>
          <a:xfrm>
            <a:off x="8423685" y="3269880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b="1" i="0" sz="26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4" type="body"/>
          </p:nvPr>
        </p:nvSpPr>
        <p:spPr>
          <a:xfrm>
            <a:off x="8423685" y="4931964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b="1" i="0" sz="26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5" type="body"/>
          </p:nvPr>
        </p:nvSpPr>
        <p:spPr>
          <a:xfrm>
            <a:off x="8423685" y="6594048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b="1" i="0" sz="26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6" type="body"/>
          </p:nvPr>
        </p:nvSpPr>
        <p:spPr>
          <a:xfrm>
            <a:off x="8423685" y="8256134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b="1" i="0" sz="26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7" type="body"/>
          </p:nvPr>
        </p:nvSpPr>
        <p:spPr>
          <a:xfrm>
            <a:off x="1578057" y="2433047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b="1" i="0" sz="26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8" type="body"/>
          </p:nvPr>
        </p:nvSpPr>
        <p:spPr>
          <a:xfrm>
            <a:off x="1578057" y="4095131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b="1" i="0" sz="26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9" type="body"/>
          </p:nvPr>
        </p:nvSpPr>
        <p:spPr>
          <a:xfrm>
            <a:off x="1578057" y="5757215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b="1" i="0" sz="26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3" type="body"/>
          </p:nvPr>
        </p:nvSpPr>
        <p:spPr>
          <a:xfrm>
            <a:off x="1578057" y="7419299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2600"/>
              <a:buFont typeface="Arial"/>
              <a:buNone/>
              <a:defRPr b="1" i="0" sz="26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3"/>
          <p:cNvSpPr txBox="1"/>
          <p:nvPr>
            <p:ph idx="14" type="body"/>
          </p:nvPr>
        </p:nvSpPr>
        <p:spPr>
          <a:xfrm>
            <a:off x="7848260" y="1607796"/>
            <a:ext cx="556270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3"/>
          <p:cNvSpPr txBox="1"/>
          <p:nvPr>
            <p:ph idx="15" type="body"/>
          </p:nvPr>
        </p:nvSpPr>
        <p:spPr>
          <a:xfrm>
            <a:off x="7816457" y="2433047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p3"/>
          <p:cNvSpPr txBox="1"/>
          <p:nvPr>
            <p:ph idx="16" type="body"/>
          </p:nvPr>
        </p:nvSpPr>
        <p:spPr>
          <a:xfrm>
            <a:off x="7816457" y="3269880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3"/>
          <p:cNvSpPr txBox="1"/>
          <p:nvPr>
            <p:ph idx="17" type="body"/>
          </p:nvPr>
        </p:nvSpPr>
        <p:spPr>
          <a:xfrm>
            <a:off x="7816457" y="4095131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3"/>
          <p:cNvSpPr txBox="1"/>
          <p:nvPr>
            <p:ph idx="18" type="body"/>
          </p:nvPr>
        </p:nvSpPr>
        <p:spPr>
          <a:xfrm>
            <a:off x="7840309" y="4931964"/>
            <a:ext cx="583375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3"/>
          <p:cNvSpPr txBox="1"/>
          <p:nvPr>
            <p:ph idx="19" type="body"/>
          </p:nvPr>
        </p:nvSpPr>
        <p:spPr>
          <a:xfrm>
            <a:off x="7816457" y="5757215"/>
            <a:ext cx="588071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3"/>
          <p:cNvSpPr txBox="1"/>
          <p:nvPr>
            <p:ph idx="20" type="body"/>
          </p:nvPr>
        </p:nvSpPr>
        <p:spPr>
          <a:xfrm>
            <a:off x="7824408" y="6594048"/>
            <a:ext cx="580120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3"/>
          <p:cNvSpPr txBox="1"/>
          <p:nvPr>
            <p:ph idx="21" type="body"/>
          </p:nvPr>
        </p:nvSpPr>
        <p:spPr>
          <a:xfrm>
            <a:off x="7816457" y="7419299"/>
            <a:ext cx="588071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3"/>
          <p:cNvSpPr txBox="1"/>
          <p:nvPr>
            <p:ph idx="22" type="body"/>
          </p:nvPr>
        </p:nvSpPr>
        <p:spPr>
          <a:xfrm>
            <a:off x="7824408" y="8256134"/>
            <a:ext cx="580120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ctr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ED9C2E"/>
              </a:buClr>
              <a:buSzPts val="1100"/>
              <a:buFont typeface="Arial"/>
              <a:buNone/>
              <a:defRPr b="1" i="0" sz="1100" u="none" cap="none" strike="noStrik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1">
  <p:cSld name="Conteúdos_TEXTO_1">
    <p:bg>
      <p:bgPr>
        <a:solidFill>
          <a:schemeClr val="lt1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6"/>
          <p:cNvSpPr txBox="1"/>
          <p:nvPr/>
        </p:nvSpPr>
        <p:spPr>
          <a:xfrm>
            <a:off x="14869732" y="471368"/>
            <a:ext cx="57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600">
              <a:solidFill>
                <a:srgbClr val="403B37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1" name="Google Shape;241;p26"/>
          <p:cNvSpPr txBox="1"/>
          <p:nvPr>
            <p:ph idx="1" type="body"/>
          </p:nvPr>
        </p:nvSpPr>
        <p:spPr>
          <a:xfrm>
            <a:off x="1347736" y="406724"/>
            <a:ext cx="131337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parata_Marrom">
  <p:cSld name="Separata_Marrom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7"/>
          <p:cNvSpPr txBox="1"/>
          <p:nvPr/>
        </p:nvSpPr>
        <p:spPr>
          <a:xfrm>
            <a:off x="14869732" y="471368"/>
            <a:ext cx="56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4" name="Google Shape;244;p27"/>
          <p:cNvSpPr txBox="1"/>
          <p:nvPr>
            <p:ph idx="1" type="body"/>
          </p:nvPr>
        </p:nvSpPr>
        <p:spPr>
          <a:xfrm>
            <a:off x="1584961" y="5498892"/>
            <a:ext cx="5157300" cy="21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5" name="Google Shape;245;p27"/>
          <p:cNvSpPr txBox="1"/>
          <p:nvPr>
            <p:ph idx="2" type="body"/>
          </p:nvPr>
        </p:nvSpPr>
        <p:spPr>
          <a:xfrm>
            <a:off x="1584959" y="2894025"/>
            <a:ext cx="6146700" cy="21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8200"/>
              <a:buFont typeface="Arial"/>
              <a:buNone/>
              <a:defRPr b="0" i="0" sz="8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6" name="Google Shape;246;p27"/>
          <p:cNvSpPr txBox="1"/>
          <p:nvPr>
            <p:ph idx="3" type="body"/>
          </p:nvPr>
        </p:nvSpPr>
        <p:spPr>
          <a:xfrm>
            <a:off x="1584959" y="1720816"/>
            <a:ext cx="6146700" cy="11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8200"/>
              <a:buFont typeface="Arial"/>
              <a:buNone/>
              <a:defRPr b="0" i="0" sz="8200" u="none" cap="none" strike="noStrike">
                <a:solidFill>
                  <a:schemeClr val="accent5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47" name="Google Shape;24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58012" y="5071872"/>
            <a:ext cx="843465" cy="658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erramento">
  <p:cSld name="Encerrament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8"/>
          <p:cNvSpPr txBox="1"/>
          <p:nvPr>
            <p:ph idx="1" type="body"/>
          </p:nvPr>
        </p:nvSpPr>
        <p:spPr>
          <a:xfrm>
            <a:off x="1232762" y="1171351"/>
            <a:ext cx="4811700" cy="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16666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50" name="Google Shape;25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2764" y="2377036"/>
            <a:ext cx="1059690" cy="1059272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8"/>
          <p:cNvSpPr txBox="1"/>
          <p:nvPr>
            <p:ph idx="2" type="body"/>
          </p:nvPr>
        </p:nvSpPr>
        <p:spPr>
          <a:xfrm>
            <a:off x="2485469" y="2648331"/>
            <a:ext cx="6288000" cy="4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2" name="Google Shape;252;p28"/>
          <p:cNvSpPr txBox="1"/>
          <p:nvPr>
            <p:ph idx="3" type="body"/>
          </p:nvPr>
        </p:nvSpPr>
        <p:spPr>
          <a:xfrm>
            <a:off x="2485469" y="3223457"/>
            <a:ext cx="62880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3" name="Google Shape;253;p28"/>
          <p:cNvSpPr txBox="1"/>
          <p:nvPr>
            <p:ph idx="4" type="body"/>
          </p:nvPr>
        </p:nvSpPr>
        <p:spPr>
          <a:xfrm>
            <a:off x="2485469" y="3842021"/>
            <a:ext cx="62880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4" name="Google Shape;254;p28"/>
          <p:cNvSpPr txBox="1"/>
          <p:nvPr>
            <p:ph idx="5" type="body"/>
          </p:nvPr>
        </p:nvSpPr>
        <p:spPr>
          <a:xfrm>
            <a:off x="2485469" y="4460586"/>
            <a:ext cx="6288000" cy="4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5" name="Google Shape;255;p28"/>
          <p:cNvSpPr txBox="1"/>
          <p:nvPr>
            <p:ph idx="6" type="body"/>
          </p:nvPr>
        </p:nvSpPr>
        <p:spPr>
          <a:xfrm>
            <a:off x="9522887" y="5290560"/>
            <a:ext cx="5347500" cy="3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000" u="none" cap="none" strike="noStrike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6" name="Google Shape;256;p28"/>
          <p:cNvSpPr txBox="1"/>
          <p:nvPr>
            <p:ph idx="7" type="body"/>
          </p:nvPr>
        </p:nvSpPr>
        <p:spPr>
          <a:xfrm>
            <a:off x="9522887" y="7191603"/>
            <a:ext cx="5207700" cy="4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accent5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7" name="Google Shape;257;p28"/>
          <p:cNvSpPr txBox="1"/>
          <p:nvPr>
            <p:ph idx="8" type="body"/>
          </p:nvPr>
        </p:nvSpPr>
        <p:spPr>
          <a:xfrm>
            <a:off x="9522887" y="5731380"/>
            <a:ext cx="5347500" cy="3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000" u="none" cap="none" strike="noStrike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8" name="Google Shape;258;p28"/>
          <p:cNvSpPr txBox="1"/>
          <p:nvPr>
            <p:ph idx="9" type="body"/>
          </p:nvPr>
        </p:nvSpPr>
        <p:spPr>
          <a:xfrm>
            <a:off x="9522887" y="6172200"/>
            <a:ext cx="5347500" cy="3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000" u="none" cap="none" strike="noStrike">
                <a:solidFill>
                  <a:srgbClr val="FFFFFF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259" name="Google Shape;259;p28"/>
          <p:cNvGrpSpPr/>
          <p:nvPr/>
        </p:nvGrpSpPr>
        <p:grpSpPr>
          <a:xfrm>
            <a:off x="1232887" y="7145644"/>
            <a:ext cx="4949411" cy="1089934"/>
            <a:chOff x="1786771" y="6857118"/>
            <a:chExt cx="4760880" cy="1048518"/>
          </a:xfrm>
        </p:grpSpPr>
        <p:grpSp>
          <p:nvGrpSpPr>
            <p:cNvPr id="260" name="Google Shape;260;p28"/>
            <p:cNvGrpSpPr/>
            <p:nvPr/>
          </p:nvGrpSpPr>
          <p:grpSpPr>
            <a:xfrm>
              <a:off x="1786771" y="6865413"/>
              <a:ext cx="1721197" cy="523200"/>
              <a:chOff x="1786771" y="6761198"/>
              <a:chExt cx="1721197" cy="523200"/>
            </a:xfrm>
          </p:grpSpPr>
          <p:pic>
            <p:nvPicPr>
              <p:cNvPr descr="icone_face.png" id="261" name="Google Shape;261;p28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2" name="Google Shape;262;p28"/>
              <p:cNvSpPr txBox="1"/>
              <p:nvPr/>
            </p:nvSpPr>
            <p:spPr>
              <a:xfrm>
                <a:off x="2097368" y="6761198"/>
                <a:ext cx="1410600" cy="52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60925" lIns="121875" spcFirstLastPara="1" rIns="121875" wrap="square" tIns="60925">
                <a:noAutofit/>
              </a:bodyPr>
              <a:lstStyle/>
              <a:p>
                <a:pPr indent="0" lvl="0" marL="0" marR="0" rtl="0" algn="l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pt-BR" sz="2000">
                    <a:solidFill>
                      <a:schemeClr val="lt2"/>
                    </a:solidFill>
                    <a:latin typeface="Lato"/>
                    <a:ea typeface="Lato"/>
                    <a:cs typeface="Lato"/>
                    <a:sym typeface="Lato"/>
                  </a:rPr>
                  <a:t>totvs.com</a:t>
                </a:r>
                <a:endParaRPr sz="1900"/>
              </a:p>
            </p:txBody>
          </p:sp>
        </p:grpSp>
        <p:grpSp>
          <p:nvGrpSpPr>
            <p:cNvPr id="263" name="Google Shape;263;p28"/>
            <p:cNvGrpSpPr/>
            <p:nvPr/>
          </p:nvGrpSpPr>
          <p:grpSpPr>
            <a:xfrm>
              <a:off x="1794077" y="7382436"/>
              <a:ext cx="1507297" cy="523200"/>
              <a:chOff x="3443257" y="6761198"/>
              <a:chExt cx="1507297" cy="523200"/>
            </a:xfrm>
          </p:grpSpPr>
          <p:pic>
            <p:nvPicPr>
              <p:cNvPr id="264" name="Google Shape;264;p28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5" name="Google Shape;265;p28"/>
              <p:cNvSpPr txBox="1"/>
              <p:nvPr/>
            </p:nvSpPr>
            <p:spPr>
              <a:xfrm>
                <a:off x="3753854" y="6761198"/>
                <a:ext cx="1196700" cy="52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60925" lIns="121875" spcFirstLastPara="1" rIns="121875" wrap="square" tIns="609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pt-BR" sz="2400">
                    <a:solidFill>
                      <a:schemeClr val="lt2"/>
                    </a:solidFill>
                    <a:latin typeface="Lato"/>
                    <a:ea typeface="Lato"/>
                    <a:cs typeface="Lato"/>
                    <a:sym typeface="Lato"/>
                  </a:rPr>
                  <a:t>@totvs</a:t>
                </a:r>
                <a:endParaRPr sz="1900"/>
              </a:p>
            </p:txBody>
          </p:sp>
        </p:grpSp>
        <p:grpSp>
          <p:nvGrpSpPr>
            <p:cNvPr id="266" name="Google Shape;266;p28"/>
            <p:cNvGrpSpPr/>
            <p:nvPr/>
          </p:nvGrpSpPr>
          <p:grpSpPr>
            <a:xfrm>
              <a:off x="3816320" y="6857118"/>
              <a:ext cx="2731331" cy="523200"/>
              <a:chOff x="1786771" y="7777125"/>
              <a:chExt cx="2731331" cy="523200"/>
            </a:xfrm>
          </p:grpSpPr>
          <p:pic>
            <p:nvPicPr>
              <p:cNvPr id="267" name="Google Shape;267;p28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8" name="Google Shape;268;p28"/>
              <p:cNvSpPr txBox="1"/>
              <p:nvPr/>
            </p:nvSpPr>
            <p:spPr>
              <a:xfrm>
                <a:off x="2102802" y="7777125"/>
                <a:ext cx="2415300" cy="52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60925" lIns="121875" spcFirstLastPara="1" rIns="121875" wrap="square" tIns="609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pt-BR" sz="2400">
                    <a:solidFill>
                      <a:schemeClr val="lt2"/>
                    </a:solidFill>
                    <a:latin typeface="Lato"/>
                    <a:ea typeface="Lato"/>
                    <a:cs typeface="Lato"/>
                    <a:sym typeface="Lato"/>
                  </a:rPr>
                  <a:t>company/totvs</a:t>
                </a:r>
                <a:endParaRPr sz="1900"/>
              </a:p>
            </p:txBody>
          </p:sp>
        </p:grpSp>
        <p:grpSp>
          <p:nvGrpSpPr>
            <p:cNvPr id="269" name="Google Shape;269;p28"/>
            <p:cNvGrpSpPr/>
            <p:nvPr/>
          </p:nvGrpSpPr>
          <p:grpSpPr>
            <a:xfrm>
              <a:off x="3835201" y="7374141"/>
              <a:ext cx="2712450" cy="523200"/>
              <a:chOff x="1805652" y="8294148"/>
              <a:chExt cx="2712450" cy="523200"/>
            </a:xfrm>
          </p:grpSpPr>
          <p:pic>
            <p:nvPicPr>
              <p:cNvPr id="270" name="Google Shape;270;p28"/>
              <p:cNvPicPr preferRelativeResize="0"/>
              <p:nvPr/>
            </p:nvPicPr>
            <p:blipFill rotWithShape="1">
              <a:blip r:embed="rId7">
                <a:alphaModFix/>
              </a:blip>
              <a:srcRect b="17078" l="17084" r="17078" t="17084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71" name="Google Shape;271;p28"/>
              <p:cNvSpPr txBox="1"/>
              <p:nvPr/>
            </p:nvSpPr>
            <p:spPr>
              <a:xfrm>
                <a:off x="2102802" y="8294148"/>
                <a:ext cx="2415300" cy="523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60925" lIns="121875" spcFirstLastPara="1" rIns="121875" wrap="square" tIns="609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pt-BR" sz="2400">
                    <a:solidFill>
                      <a:schemeClr val="lt2"/>
                    </a:solidFill>
                    <a:latin typeface="Lato"/>
                    <a:ea typeface="Lato"/>
                    <a:cs typeface="Lato"/>
                    <a:sym typeface="Lato"/>
                  </a:rPr>
                  <a:t>fluig.com</a:t>
                </a:r>
                <a:endParaRPr sz="1900"/>
              </a:p>
            </p:txBody>
          </p:sp>
        </p:grpSp>
      </p:grp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2">
  <p:cSld name="Conteúdos_TEXTO_2">
    <p:bg>
      <p:bgPr>
        <a:solidFill>
          <a:schemeClr val="lt1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9"/>
          <p:cNvSpPr/>
          <p:nvPr/>
        </p:nvSpPr>
        <p:spPr>
          <a:xfrm>
            <a:off x="10326028" y="0"/>
            <a:ext cx="5923800" cy="9144000"/>
          </a:xfrm>
          <a:prstGeom prst="rect">
            <a:avLst/>
          </a:prstGeom>
          <a:solidFill>
            <a:srgbClr val="000000"/>
          </a:solidFill>
          <a:ln cap="flat" cmpd="sng" w="12700">
            <a:solidFill>
              <a:srgbClr val="1C173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9"/>
          <p:cNvSpPr txBox="1"/>
          <p:nvPr/>
        </p:nvSpPr>
        <p:spPr>
          <a:xfrm>
            <a:off x="14869732" y="471368"/>
            <a:ext cx="57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6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5" name="Google Shape;275;p29"/>
          <p:cNvSpPr txBox="1"/>
          <p:nvPr>
            <p:ph idx="1" type="body"/>
          </p:nvPr>
        </p:nvSpPr>
        <p:spPr>
          <a:xfrm>
            <a:off x="1347736" y="406725"/>
            <a:ext cx="8465400" cy="12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1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76" name="Google Shape;276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362221" y="389937"/>
            <a:ext cx="492188" cy="492944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29"/>
          <p:cNvSpPr txBox="1"/>
          <p:nvPr>
            <p:ph idx="2" type="body"/>
          </p:nvPr>
        </p:nvSpPr>
        <p:spPr>
          <a:xfrm>
            <a:off x="1347735" y="2871324"/>
            <a:ext cx="3804000" cy="49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8" name="Google Shape;278;p29"/>
          <p:cNvSpPr txBox="1"/>
          <p:nvPr>
            <p:ph idx="3" type="body"/>
          </p:nvPr>
        </p:nvSpPr>
        <p:spPr>
          <a:xfrm>
            <a:off x="1347735" y="2399725"/>
            <a:ext cx="30087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9" name="Google Shape;279;p29"/>
          <p:cNvSpPr txBox="1"/>
          <p:nvPr>
            <p:ph idx="4" type="body"/>
          </p:nvPr>
        </p:nvSpPr>
        <p:spPr>
          <a:xfrm>
            <a:off x="5782226" y="2871324"/>
            <a:ext cx="3804000" cy="49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0" name="Google Shape;280;p29"/>
          <p:cNvSpPr txBox="1"/>
          <p:nvPr>
            <p:ph idx="5" type="body"/>
          </p:nvPr>
        </p:nvSpPr>
        <p:spPr>
          <a:xfrm>
            <a:off x="5782226" y="2399725"/>
            <a:ext cx="30087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1" name="Google Shape;281;p29"/>
          <p:cNvSpPr txBox="1"/>
          <p:nvPr>
            <p:ph idx="6" type="body"/>
          </p:nvPr>
        </p:nvSpPr>
        <p:spPr>
          <a:xfrm>
            <a:off x="11381701" y="2761131"/>
            <a:ext cx="4174500" cy="45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indent="-228600" lvl="0" marL="4572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3">
  <p:cSld name="Conteúdos_TEXTO_3">
    <p:bg>
      <p:bgPr>
        <a:solidFill>
          <a:schemeClr val="lt1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0"/>
          <p:cNvSpPr txBox="1"/>
          <p:nvPr/>
        </p:nvSpPr>
        <p:spPr>
          <a:xfrm>
            <a:off x="14869732" y="471368"/>
            <a:ext cx="57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600">
              <a:solidFill>
                <a:srgbClr val="403B37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4" name="Google Shape;284;p30"/>
          <p:cNvSpPr txBox="1"/>
          <p:nvPr>
            <p:ph idx="1" type="body"/>
          </p:nvPr>
        </p:nvSpPr>
        <p:spPr>
          <a:xfrm>
            <a:off x="1753110" y="809923"/>
            <a:ext cx="5104800" cy="35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227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800"/>
              <a:buFont typeface="Arial"/>
              <a:buNone/>
              <a:defRPr b="0" i="0" sz="88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5" name="Google Shape;285;p30"/>
          <p:cNvSpPr txBox="1"/>
          <p:nvPr>
            <p:ph idx="2" type="body"/>
          </p:nvPr>
        </p:nvSpPr>
        <p:spPr>
          <a:xfrm>
            <a:off x="1753110" y="4434147"/>
            <a:ext cx="5217300" cy="39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accent5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6" name="Google Shape;286;p30"/>
          <p:cNvSpPr txBox="1"/>
          <p:nvPr>
            <p:ph idx="3" type="body"/>
          </p:nvPr>
        </p:nvSpPr>
        <p:spPr>
          <a:xfrm>
            <a:off x="9153158" y="2246857"/>
            <a:ext cx="5067600" cy="11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7" name="Google Shape;287;p30"/>
          <p:cNvSpPr txBox="1"/>
          <p:nvPr>
            <p:ph idx="4" type="body"/>
          </p:nvPr>
        </p:nvSpPr>
        <p:spPr>
          <a:xfrm>
            <a:off x="9153158" y="6241365"/>
            <a:ext cx="5067600" cy="14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8" name="Google Shape;288;p30"/>
          <p:cNvSpPr txBox="1"/>
          <p:nvPr>
            <p:ph idx="5" type="body"/>
          </p:nvPr>
        </p:nvSpPr>
        <p:spPr>
          <a:xfrm>
            <a:off x="9153158" y="1775259"/>
            <a:ext cx="30087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9" name="Google Shape;289;p30"/>
          <p:cNvSpPr txBox="1"/>
          <p:nvPr>
            <p:ph idx="6" type="body"/>
          </p:nvPr>
        </p:nvSpPr>
        <p:spPr>
          <a:xfrm>
            <a:off x="9153158" y="5788679"/>
            <a:ext cx="30087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0" name="Google Shape;290;p30"/>
          <p:cNvSpPr txBox="1"/>
          <p:nvPr>
            <p:ph idx="7" type="body"/>
          </p:nvPr>
        </p:nvSpPr>
        <p:spPr>
          <a:xfrm>
            <a:off x="9628143" y="3541393"/>
            <a:ext cx="50676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1" name="Google Shape;291;p30"/>
          <p:cNvSpPr/>
          <p:nvPr>
            <p:ph idx="8" type="pic"/>
          </p:nvPr>
        </p:nvSpPr>
        <p:spPr>
          <a:xfrm>
            <a:off x="7517360" y="1774825"/>
            <a:ext cx="1308300" cy="13080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2" name="Google Shape;292;p30"/>
          <p:cNvSpPr/>
          <p:nvPr>
            <p:ph idx="9" type="pic"/>
          </p:nvPr>
        </p:nvSpPr>
        <p:spPr>
          <a:xfrm>
            <a:off x="7517360" y="5788679"/>
            <a:ext cx="1308300" cy="13080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4">
  <p:cSld name="Conteúdos_TEXTO_4">
    <p:bg>
      <p:bgPr>
        <a:solidFill>
          <a:schemeClr val="lt1"/>
        </a:solidFill>
      </p:bgPr>
    </p:bg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1"/>
          <p:cNvSpPr txBox="1"/>
          <p:nvPr/>
        </p:nvSpPr>
        <p:spPr>
          <a:xfrm>
            <a:off x="14869732" y="471368"/>
            <a:ext cx="57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600">
              <a:solidFill>
                <a:srgbClr val="403B37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5" name="Google Shape;295;p31"/>
          <p:cNvSpPr txBox="1"/>
          <p:nvPr>
            <p:ph idx="1" type="body"/>
          </p:nvPr>
        </p:nvSpPr>
        <p:spPr>
          <a:xfrm>
            <a:off x="1071293" y="2622433"/>
            <a:ext cx="5407500" cy="388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indent="-228600" lvl="0" marL="457200" marR="0" rtl="0" algn="l">
              <a:lnSpc>
                <a:spcPct val="10526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500"/>
              <a:buFont typeface="Arial"/>
              <a:buNone/>
              <a:defRPr b="0" i="0" sz="95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6" name="Google Shape;296;p31"/>
          <p:cNvSpPr txBox="1"/>
          <p:nvPr>
            <p:ph idx="2" type="body"/>
          </p:nvPr>
        </p:nvSpPr>
        <p:spPr>
          <a:xfrm>
            <a:off x="12090557" y="2594356"/>
            <a:ext cx="33267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7" name="Google Shape;297;p31"/>
          <p:cNvSpPr/>
          <p:nvPr>
            <p:ph idx="3" type="pic"/>
          </p:nvPr>
        </p:nvSpPr>
        <p:spPr>
          <a:xfrm>
            <a:off x="10740983" y="3966421"/>
            <a:ext cx="1192200" cy="11925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8" name="Google Shape;298;p31"/>
          <p:cNvSpPr/>
          <p:nvPr>
            <p:ph idx="4" type="pic"/>
          </p:nvPr>
        </p:nvSpPr>
        <p:spPr>
          <a:xfrm>
            <a:off x="10740983" y="5578907"/>
            <a:ext cx="1192200" cy="11925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9" name="Google Shape;299;p31"/>
          <p:cNvSpPr/>
          <p:nvPr>
            <p:ph idx="5" type="pic"/>
          </p:nvPr>
        </p:nvSpPr>
        <p:spPr>
          <a:xfrm>
            <a:off x="10740983" y="2353936"/>
            <a:ext cx="1192200" cy="11925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0" name="Google Shape;300;p31"/>
          <p:cNvSpPr txBox="1"/>
          <p:nvPr>
            <p:ph idx="6" type="body"/>
          </p:nvPr>
        </p:nvSpPr>
        <p:spPr>
          <a:xfrm>
            <a:off x="12090557" y="4206841"/>
            <a:ext cx="33267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1" name="Google Shape;301;p31"/>
          <p:cNvSpPr txBox="1"/>
          <p:nvPr>
            <p:ph idx="7" type="body"/>
          </p:nvPr>
        </p:nvSpPr>
        <p:spPr>
          <a:xfrm>
            <a:off x="12090557" y="5819326"/>
            <a:ext cx="33267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2" name="Google Shape;302;p31"/>
          <p:cNvSpPr txBox="1"/>
          <p:nvPr>
            <p:ph idx="8" type="body"/>
          </p:nvPr>
        </p:nvSpPr>
        <p:spPr>
          <a:xfrm>
            <a:off x="6634974" y="2680133"/>
            <a:ext cx="3199200" cy="37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5">
  <p:cSld name="Conteúdos_TEXTO_5">
    <p:bg>
      <p:bgPr>
        <a:solidFill>
          <a:schemeClr val="lt1"/>
        </a:solidFill>
      </p:bgPr>
    </p:bg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2"/>
          <p:cNvSpPr txBox="1"/>
          <p:nvPr/>
        </p:nvSpPr>
        <p:spPr>
          <a:xfrm>
            <a:off x="14869732" y="471368"/>
            <a:ext cx="57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600">
              <a:solidFill>
                <a:srgbClr val="403B37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5" name="Google Shape;305;p32"/>
          <p:cNvSpPr txBox="1"/>
          <p:nvPr>
            <p:ph idx="1" type="body"/>
          </p:nvPr>
        </p:nvSpPr>
        <p:spPr>
          <a:xfrm>
            <a:off x="1557918" y="880977"/>
            <a:ext cx="13133700" cy="8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306" name="Google Shape;306;p32"/>
          <p:cNvCxnSpPr/>
          <p:nvPr/>
        </p:nvCxnSpPr>
        <p:spPr>
          <a:xfrm>
            <a:off x="7696563" y="1828800"/>
            <a:ext cx="856500" cy="0"/>
          </a:xfrm>
          <a:prstGeom prst="straightConnector1">
            <a:avLst/>
          </a:prstGeom>
          <a:noFill/>
          <a:ln cap="rnd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7" name="Google Shape;307;p32"/>
          <p:cNvCxnSpPr/>
          <p:nvPr/>
        </p:nvCxnSpPr>
        <p:spPr>
          <a:xfrm rot="10800000">
            <a:off x="1673705" y="4236464"/>
            <a:ext cx="12902100" cy="0"/>
          </a:xfrm>
          <a:prstGeom prst="straightConnector1">
            <a:avLst/>
          </a:prstGeom>
          <a:noFill/>
          <a:ln cap="rnd" cmpd="sng" w="25400">
            <a:solidFill>
              <a:srgbClr val="403C38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8" name="Google Shape;308;p32"/>
          <p:cNvSpPr/>
          <p:nvPr/>
        </p:nvSpPr>
        <p:spPr>
          <a:xfrm>
            <a:off x="1443914" y="4181600"/>
            <a:ext cx="109500" cy="1095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9" name="Google Shape;309;p32"/>
          <p:cNvGrpSpPr/>
          <p:nvPr/>
        </p:nvGrpSpPr>
        <p:grpSpPr>
          <a:xfrm rot="5400000">
            <a:off x="3033508" y="4111013"/>
            <a:ext cx="251619" cy="251619"/>
            <a:chOff x="7676529" y="2762111"/>
            <a:chExt cx="896400" cy="896400"/>
          </a:xfrm>
        </p:grpSpPr>
        <p:sp>
          <p:nvSpPr>
            <p:cNvPr id="310" name="Google Shape;310;p32"/>
            <p:cNvSpPr/>
            <p:nvPr/>
          </p:nvSpPr>
          <p:spPr>
            <a:xfrm rot="-2700000">
              <a:off x="7807804" y="2893386"/>
              <a:ext cx="633851" cy="633851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32"/>
            <p:cNvSpPr/>
            <p:nvPr/>
          </p:nvSpPr>
          <p:spPr>
            <a:xfrm rot="-8100000">
              <a:off x="8128495" y="3081933"/>
              <a:ext cx="247770" cy="247770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900"/>
            </a:p>
          </p:txBody>
        </p:sp>
      </p:grpSp>
      <p:grpSp>
        <p:nvGrpSpPr>
          <p:cNvPr id="312" name="Google Shape;312;p32"/>
          <p:cNvGrpSpPr/>
          <p:nvPr/>
        </p:nvGrpSpPr>
        <p:grpSpPr>
          <a:xfrm rot="5400000">
            <a:off x="5513953" y="4111013"/>
            <a:ext cx="251619" cy="251619"/>
            <a:chOff x="7676529" y="2762111"/>
            <a:chExt cx="896400" cy="896400"/>
          </a:xfrm>
        </p:grpSpPr>
        <p:sp>
          <p:nvSpPr>
            <p:cNvPr id="313" name="Google Shape;313;p32"/>
            <p:cNvSpPr/>
            <p:nvPr/>
          </p:nvSpPr>
          <p:spPr>
            <a:xfrm rot="-2700000">
              <a:off x="7807804" y="2893386"/>
              <a:ext cx="633851" cy="633851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32"/>
            <p:cNvSpPr/>
            <p:nvPr/>
          </p:nvSpPr>
          <p:spPr>
            <a:xfrm rot="-8100000">
              <a:off x="8128495" y="3081933"/>
              <a:ext cx="247770" cy="247770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900"/>
            </a:p>
          </p:txBody>
        </p:sp>
      </p:grpSp>
      <p:grpSp>
        <p:nvGrpSpPr>
          <p:cNvPr id="315" name="Google Shape;315;p32"/>
          <p:cNvGrpSpPr/>
          <p:nvPr/>
        </p:nvGrpSpPr>
        <p:grpSpPr>
          <a:xfrm rot="5400000">
            <a:off x="7994399" y="4111013"/>
            <a:ext cx="251619" cy="251619"/>
            <a:chOff x="7676529" y="2762111"/>
            <a:chExt cx="896400" cy="896400"/>
          </a:xfrm>
        </p:grpSpPr>
        <p:sp>
          <p:nvSpPr>
            <p:cNvPr id="316" name="Google Shape;316;p32"/>
            <p:cNvSpPr/>
            <p:nvPr/>
          </p:nvSpPr>
          <p:spPr>
            <a:xfrm rot="-2700000">
              <a:off x="7807804" y="2893386"/>
              <a:ext cx="633851" cy="633851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32"/>
            <p:cNvSpPr/>
            <p:nvPr/>
          </p:nvSpPr>
          <p:spPr>
            <a:xfrm rot="-8100000">
              <a:off x="8128495" y="3081933"/>
              <a:ext cx="247770" cy="247770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900"/>
            </a:p>
          </p:txBody>
        </p:sp>
      </p:grpSp>
      <p:grpSp>
        <p:nvGrpSpPr>
          <p:cNvPr id="318" name="Google Shape;318;p32"/>
          <p:cNvGrpSpPr/>
          <p:nvPr/>
        </p:nvGrpSpPr>
        <p:grpSpPr>
          <a:xfrm rot="5400000">
            <a:off x="10474845" y="4111013"/>
            <a:ext cx="251619" cy="251619"/>
            <a:chOff x="7676529" y="2762111"/>
            <a:chExt cx="896400" cy="896400"/>
          </a:xfrm>
        </p:grpSpPr>
        <p:sp>
          <p:nvSpPr>
            <p:cNvPr id="319" name="Google Shape;319;p32"/>
            <p:cNvSpPr/>
            <p:nvPr/>
          </p:nvSpPr>
          <p:spPr>
            <a:xfrm rot="-2700000">
              <a:off x="7807804" y="2893386"/>
              <a:ext cx="633851" cy="633851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32"/>
            <p:cNvSpPr/>
            <p:nvPr/>
          </p:nvSpPr>
          <p:spPr>
            <a:xfrm rot="-8100000">
              <a:off x="8128495" y="3081933"/>
              <a:ext cx="247770" cy="247770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900"/>
            </a:p>
          </p:txBody>
        </p:sp>
      </p:grpSp>
      <p:grpSp>
        <p:nvGrpSpPr>
          <p:cNvPr id="321" name="Google Shape;321;p32"/>
          <p:cNvGrpSpPr/>
          <p:nvPr/>
        </p:nvGrpSpPr>
        <p:grpSpPr>
          <a:xfrm rot="5400000">
            <a:off x="12955292" y="4111013"/>
            <a:ext cx="251619" cy="251619"/>
            <a:chOff x="7676529" y="2762111"/>
            <a:chExt cx="896400" cy="896400"/>
          </a:xfrm>
        </p:grpSpPr>
        <p:sp>
          <p:nvSpPr>
            <p:cNvPr id="322" name="Google Shape;322;p32"/>
            <p:cNvSpPr/>
            <p:nvPr/>
          </p:nvSpPr>
          <p:spPr>
            <a:xfrm rot="-2700000">
              <a:off x="7807804" y="2893386"/>
              <a:ext cx="633851" cy="633851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9050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32"/>
            <p:cNvSpPr/>
            <p:nvPr/>
          </p:nvSpPr>
          <p:spPr>
            <a:xfrm rot="-8100000">
              <a:off x="8128495" y="3081933"/>
              <a:ext cx="247770" cy="247770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19050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60925" lIns="121875" spcFirstLastPara="1" rIns="121875" wrap="square" tIns="609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900"/>
            </a:p>
          </p:txBody>
        </p:sp>
      </p:grpSp>
      <p:sp>
        <p:nvSpPr>
          <p:cNvPr id="324" name="Google Shape;324;p32"/>
          <p:cNvSpPr/>
          <p:nvPr>
            <p:ph idx="2" type="pic"/>
          </p:nvPr>
        </p:nvSpPr>
        <p:spPr>
          <a:xfrm>
            <a:off x="2563214" y="2616043"/>
            <a:ext cx="1192200" cy="11925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5" name="Google Shape;325;p32"/>
          <p:cNvSpPr/>
          <p:nvPr>
            <p:ph idx="3" type="pic"/>
          </p:nvPr>
        </p:nvSpPr>
        <p:spPr>
          <a:xfrm>
            <a:off x="5043661" y="2616043"/>
            <a:ext cx="1192200" cy="11925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6" name="Google Shape;326;p32"/>
          <p:cNvSpPr/>
          <p:nvPr>
            <p:ph idx="4" type="pic"/>
          </p:nvPr>
        </p:nvSpPr>
        <p:spPr>
          <a:xfrm>
            <a:off x="7524107" y="2616043"/>
            <a:ext cx="1192200" cy="11925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7" name="Google Shape;327;p32"/>
          <p:cNvSpPr/>
          <p:nvPr>
            <p:ph idx="5" type="pic"/>
          </p:nvPr>
        </p:nvSpPr>
        <p:spPr>
          <a:xfrm>
            <a:off x="10004553" y="2616043"/>
            <a:ext cx="1192200" cy="11925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8" name="Google Shape;328;p32"/>
          <p:cNvSpPr/>
          <p:nvPr>
            <p:ph idx="6" type="pic"/>
          </p:nvPr>
        </p:nvSpPr>
        <p:spPr>
          <a:xfrm>
            <a:off x="12484998" y="2616043"/>
            <a:ext cx="1192200" cy="1192500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9" name="Google Shape;329;p32"/>
          <p:cNvSpPr txBox="1"/>
          <p:nvPr>
            <p:ph idx="7" type="body"/>
          </p:nvPr>
        </p:nvSpPr>
        <p:spPr>
          <a:xfrm>
            <a:off x="2508728" y="4550976"/>
            <a:ext cx="13014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0" name="Google Shape;330;p32"/>
          <p:cNvSpPr txBox="1"/>
          <p:nvPr>
            <p:ph idx="8" type="body"/>
          </p:nvPr>
        </p:nvSpPr>
        <p:spPr>
          <a:xfrm>
            <a:off x="4989174" y="4550976"/>
            <a:ext cx="13014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1" name="Google Shape;331;p32"/>
          <p:cNvSpPr txBox="1"/>
          <p:nvPr>
            <p:ph idx="9" type="body"/>
          </p:nvPr>
        </p:nvSpPr>
        <p:spPr>
          <a:xfrm>
            <a:off x="7469620" y="4550976"/>
            <a:ext cx="13014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2" name="Google Shape;332;p32"/>
          <p:cNvSpPr txBox="1"/>
          <p:nvPr>
            <p:ph idx="13" type="body"/>
          </p:nvPr>
        </p:nvSpPr>
        <p:spPr>
          <a:xfrm>
            <a:off x="9950066" y="4550976"/>
            <a:ext cx="13014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3" name="Google Shape;333;p32"/>
          <p:cNvSpPr txBox="1"/>
          <p:nvPr>
            <p:ph idx="14" type="body"/>
          </p:nvPr>
        </p:nvSpPr>
        <p:spPr>
          <a:xfrm>
            <a:off x="12430512" y="4550976"/>
            <a:ext cx="13014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4" name="Google Shape;334;p32"/>
          <p:cNvSpPr txBox="1"/>
          <p:nvPr>
            <p:ph idx="15" type="body"/>
          </p:nvPr>
        </p:nvSpPr>
        <p:spPr>
          <a:xfrm>
            <a:off x="4539121" y="5249420"/>
            <a:ext cx="2201400" cy="29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5" name="Google Shape;335;p32"/>
          <p:cNvSpPr txBox="1"/>
          <p:nvPr>
            <p:ph idx="16" type="body"/>
          </p:nvPr>
        </p:nvSpPr>
        <p:spPr>
          <a:xfrm>
            <a:off x="7019566" y="5249420"/>
            <a:ext cx="2201400" cy="29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6" name="Google Shape;336;p32"/>
          <p:cNvSpPr txBox="1"/>
          <p:nvPr>
            <p:ph idx="17" type="body"/>
          </p:nvPr>
        </p:nvSpPr>
        <p:spPr>
          <a:xfrm>
            <a:off x="9500013" y="5249420"/>
            <a:ext cx="2201400" cy="29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7" name="Google Shape;337;p32"/>
          <p:cNvSpPr txBox="1"/>
          <p:nvPr>
            <p:ph idx="18" type="body"/>
          </p:nvPr>
        </p:nvSpPr>
        <p:spPr>
          <a:xfrm>
            <a:off x="11980458" y="5249420"/>
            <a:ext cx="2201400" cy="29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8" name="Google Shape;338;p32"/>
          <p:cNvSpPr txBox="1"/>
          <p:nvPr>
            <p:ph idx="19" type="body"/>
          </p:nvPr>
        </p:nvSpPr>
        <p:spPr>
          <a:xfrm>
            <a:off x="2058674" y="5249420"/>
            <a:ext cx="2201400" cy="29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ctr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9" name="Google Shape;339;p32"/>
          <p:cNvSpPr/>
          <p:nvPr/>
        </p:nvSpPr>
        <p:spPr>
          <a:xfrm>
            <a:off x="14691562" y="4181600"/>
            <a:ext cx="109500" cy="1095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ídeo">
  <p:cSld name="Vídeo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3"/>
          <p:cNvSpPr txBox="1"/>
          <p:nvPr/>
        </p:nvSpPr>
        <p:spPr>
          <a:xfrm>
            <a:off x="14869732" y="471368"/>
            <a:ext cx="57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6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2" name="Google Shape;342;p33"/>
          <p:cNvSpPr txBox="1"/>
          <p:nvPr>
            <p:ph idx="1" type="body"/>
          </p:nvPr>
        </p:nvSpPr>
        <p:spPr>
          <a:xfrm>
            <a:off x="1584961" y="5632704"/>
            <a:ext cx="5157300" cy="21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3" name="Google Shape;343;p33"/>
          <p:cNvSpPr txBox="1"/>
          <p:nvPr>
            <p:ph idx="2" type="body"/>
          </p:nvPr>
        </p:nvSpPr>
        <p:spPr>
          <a:xfrm>
            <a:off x="1584959" y="2894025"/>
            <a:ext cx="6146700" cy="21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8200"/>
              <a:buFont typeface="Arial"/>
              <a:buNone/>
              <a:defRPr b="0" i="0" sz="8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344" name="Google Shape;34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58012" y="5071872"/>
            <a:ext cx="843465" cy="658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1_SEM IMG">
  <p:cSld name="Conteúdo1_SEM IMG">
    <p:bg>
      <p:bgPr>
        <a:solidFill>
          <a:schemeClr val="lt1"/>
        </a:solidFill>
      </p:bgPr>
    </p:bg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34"/>
          <p:cNvSpPr txBox="1"/>
          <p:nvPr/>
        </p:nvSpPr>
        <p:spPr>
          <a:xfrm>
            <a:off x="14869732" y="471367"/>
            <a:ext cx="5094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375" spcFirstLastPara="1" rIns="9137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rgbClr val="403C37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600">
              <a:solidFill>
                <a:srgbClr val="403C37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7" name="Google Shape;347;p34"/>
          <p:cNvSpPr txBox="1"/>
          <p:nvPr>
            <p:ph idx="1" type="body"/>
          </p:nvPr>
        </p:nvSpPr>
        <p:spPr>
          <a:xfrm>
            <a:off x="1347740" y="406724"/>
            <a:ext cx="131337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25" spcFirstLastPara="1" rIns="121825" wrap="square" tIns="60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00E0D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100E0D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348" name="Google Shape;348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9812" y="204213"/>
            <a:ext cx="567237" cy="669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IMAGEM_3">
  <p:cSld name="Conteúdos_IMAGEM_3">
    <p:bg>
      <p:bgPr>
        <a:solidFill>
          <a:schemeClr val="lt1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5"/>
          <p:cNvSpPr txBox="1"/>
          <p:nvPr/>
        </p:nvSpPr>
        <p:spPr>
          <a:xfrm>
            <a:off x="14869732" y="471368"/>
            <a:ext cx="57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600">
              <a:solidFill>
                <a:srgbClr val="403B37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1" name="Google Shape;351;p35"/>
          <p:cNvSpPr/>
          <p:nvPr>
            <p:ph idx="2" type="pic"/>
          </p:nvPr>
        </p:nvSpPr>
        <p:spPr>
          <a:xfrm>
            <a:off x="1" y="0"/>
            <a:ext cx="6910200" cy="914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2" name="Google Shape;352;p35"/>
          <p:cNvSpPr txBox="1"/>
          <p:nvPr>
            <p:ph idx="1" type="body"/>
          </p:nvPr>
        </p:nvSpPr>
        <p:spPr>
          <a:xfrm>
            <a:off x="7393259" y="4314517"/>
            <a:ext cx="7515900" cy="9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3" name="Google Shape;353;p35"/>
          <p:cNvSpPr txBox="1"/>
          <p:nvPr>
            <p:ph idx="3" type="body"/>
          </p:nvPr>
        </p:nvSpPr>
        <p:spPr>
          <a:xfrm>
            <a:off x="5815826" y="1119535"/>
            <a:ext cx="7818900" cy="27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228600" lvl="0" marL="457200" marR="0" rtl="0" algn="l">
              <a:lnSpc>
                <a:spcPct val="11363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4" name="Google Shape;354;p35"/>
          <p:cNvSpPr/>
          <p:nvPr>
            <p:ph idx="4" type="pic"/>
          </p:nvPr>
        </p:nvSpPr>
        <p:spPr>
          <a:xfrm>
            <a:off x="2184180" y="1237785"/>
            <a:ext cx="2541900" cy="2541600"/>
          </a:xfrm>
          <a:prstGeom prst="ellipse">
            <a:avLst/>
          </a:prstGeom>
          <a:solidFill>
            <a:srgbClr val="E5E4E1">
              <a:alpha val="89800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5" name="Google Shape;355;p35"/>
          <p:cNvSpPr txBox="1"/>
          <p:nvPr>
            <p:ph idx="5" type="body"/>
          </p:nvPr>
        </p:nvSpPr>
        <p:spPr>
          <a:xfrm>
            <a:off x="7983407" y="5539352"/>
            <a:ext cx="3168000" cy="29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6" name="Google Shape;356;p35"/>
          <p:cNvSpPr txBox="1"/>
          <p:nvPr>
            <p:ph idx="6" type="body"/>
          </p:nvPr>
        </p:nvSpPr>
        <p:spPr>
          <a:xfrm>
            <a:off x="11741368" y="5539352"/>
            <a:ext cx="3168000" cy="29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/>
          <a:lstStyle>
            <a:lvl1pPr indent="-3238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357" name="Google Shape;357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9812" y="204213"/>
            <a:ext cx="567237" cy="6692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parata_Marrom">
  <p:cSld name="Separata_Marrom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" name="Google Shape;43;p4"/>
          <p:cNvSpPr txBox="1"/>
          <p:nvPr>
            <p:ph idx="1" type="body"/>
          </p:nvPr>
        </p:nvSpPr>
        <p:spPr>
          <a:xfrm>
            <a:off x="1584960" y="5498892"/>
            <a:ext cx="5157216" cy="2145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4"/>
          <p:cNvSpPr txBox="1"/>
          <p:nvPr>
            <p:ph idx="2" type="body"/>
          </p:nvPr>
        </p:nvSpPr>
        <p:spPr>
          <a:xfrm>
            <a:off x="1584959" y="2894025"/>
            <a:ext cx="6146929" cy="211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lt2"/>
              </a:buClr>
              <a:buSzPts val="8200"/>
              <a:buFont typeface="Arial"/>
              <a:buNone/>
              <a:defRPr b="0" i="0" sz="8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Google Shape;45;p4"/>
          <p:cNvSpPr txBox="1"/>
          <p:nvPr>
            <p:ph idx="3" type="body"/>
          </p:nvPr>
        </p:nvSpPr>
        <p:spPr>
          <a:xfrm>
            <a:off x="1584959" y="1720816"/>
            <a:ext cx="6146929" cy="11732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accent5"/>
              </a:buClr>
              <a:buSzPts val="8200"/>
              <a:buFont typeface="Arial"/>
              <a:buNone/>
              <a:defRPr b="0" i="0" sz="8200" u="none" cap="none" strike="noStrike">
                <a:solidFill>
                  <a:schemeClr val="accent5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46" name="Google Shape;4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58011" y="5071872"/>
            <a:ext cx="843465" cy="658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ro">
  <p:cSld name="Intro">
    <p:bg>
      <p:bgPr>
        <a:solidFill>
          <a:srgbClr val="FFFFFF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5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" name="Google Shape;49;p5"/>
          <p:cNvSpPr/>
          <p:nvPr>
            <p:ph idx="2" type="pic"/>
          </p:nvPr>
        </p:nvSpPr>
        <p:spPr>
          <a:xfrm>
            <a:off x="1124233" y="3040813"/>
            <a:ext cx="6171881" cy="333981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5"/>
          <p:cNvSpPr txBox="1"/>
          <p:nvPr>
            <p:ph idx="1" type="body"/>
          </p:nvPr>
        </p:nvSpPr>
        <p:spPr>
          <a:xfrm>
            <a:off x="8043634" y="2562039"/>
            <a:ext cx="6826098" cy="12576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lt2"/>
              </a:buClr>
              <a:buSzPts val="7200"/>
              <a:buFont typeface="Arial"/>
              <a:buNone/>
              <a:defRPr b="0" i="0" sz="72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5"/>
          <p:cNvSpPr txBox="1"/>
          <p:nvPr>
            <p:ph idx="3" type="body"/>
          </p:nvPr>
        </p:nvSpPr>
        <p:spPr>
          <a:xfrm>
            <a:off x="8043634" y="3383841"/>
            <a:ext cx="6826098" cy="12576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lt2"/>
              </a:buClr>
              <a:buSzPts val="7200"/>
              <a:buFont typeface="Arial"/>
              <a:buNone/>
              <a:defRPr b="0" i="0" sz="7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5"/>
          <p:cNvSpPr txBox="1"/>
          <p:nvPr>
            <p:ph idx="4" type="body"/>
          </p:nvPr>
        </p:nvSpPr>
        <p:spPr>
          <a:xfrm>
            <a:off x="8021256" y="4841211"/>
            <a:ext cx="6848857" cy="147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687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rgbClr val="201D1B"/>
              </a:buClr>
              <a:buSzPts val="3199"/>
              <a:buFont typeface="Arial"/>
              <a:buNone/>
              <a:defRPr b="0" i="0" sz="3199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rgbClr val="201D1B"/>
              </a:buClr>
              <a:buSzPts val="2666"/>
              <a:buFont typeface="Arial"/>
              <a:buNone/>
              <a:defRPr b="0" i="0" sz="2666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rgbClr val="201D1B"/>
              </a:buClr>
              <a:buSzPts val="2399"/>
              <a:buFont typeface="Arial"/>
              <a:buNone/>
              <a:defRPr b="0" i="0" sz="2399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rgbClr val="201D1B"/>
              </a:buClr>
              <a:buSzPts val="2399"/>
              <a:buFont typeface="Arial"/>
              <a:buNone/>
              <a:defRPr b="0" i="0" sz="2399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5"/>
          <p:cNvSpPr txBox="1"/>
          <p:nvPr>
            <p:ph idx="5" type="body"/>
          </p:nvPr>
        </p:nvSpPr>
        <p:spPr>
          <a:xfrm>
            <a:off x="8021256" y="6481824"/>
            <a:ext cx="6848857" cy="147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687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rgbClr val="201D1B"/>
              </a:buClr>
              <a:buSzPts val="3199"/>
              <a:buFont typeface="Arial"/>
              <a:buNone/>
              <a:defRPr b="0" i="0" sz="3199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rgbClr val="201D1B"/>
              </a:buClr>
              <a:buSzPts val="2666"/>
              <a:buFont typeface="Arial"/>
              <a:buNone/>
              <a:defRPr b="0" i="0" sz="2666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rgbClr val="201D1B"/>
              </a:buClr>
              <a:buSzPts val="2399"/>
              <a:buFont typeface="Arial"/>
              <a:buNone/>
              <a:defRPr b="0" i="0" sz="2399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rgbClr val="201D1B"/>
              </a:buClr>
              <a:buSzPts val="2399"/>
              <a:buFont typeface="Arial"/>
              <a:buNone/>
              <a:defRPr b="0" i="0" sz="2399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parata_Azul">
  <p:cSld name="Separata_Azul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6" name="Google Shape;56;p6"/>
          <p:cNvSpPr txBox="1"/>
          <p:nvPr>
            <p:ph idx="1" type="body"/>
          </p:nvPr>
        </p:nvSpPr>
        <p:spPr>
          <a:xfrm>
            <a:off x="1584959" y="2894025"/>
            <a:ext cx="6146929" cy="211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chemeClr val="lt2"/>
              </a:buClr>
              <a:buSzPts val="8200"/>
              <a:buFont typeface="Arial"/>
              <a:buNone/>
              <a:defRPr b="0" i="0" sz="8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6"/>
          <p:cNvSpPr txBox="1"/>
          <p:nvPr>
            <p:ph idx="2" type="body"/>
          </p:nvPr>
        </p:nvSpPr>
        <p:spPr>
          <a:xfrm>
            <a:off x="1584959" y="1720816"/>
            <a:ext cx="6146929" cy="11732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>
                <a:srgbClr val="67A3C3"/>
              </a:buClr>
              <a:buSzPts val="8200"/>
              <a:buFont typeface="Arial"/>
              <a:buNone/>
              <a:defRPr b="0" i="0" sz="8200" u="none" cap="none" strike="noStrike">
                <a:solidFill>
                  <a:srgbClr val="67A3C3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6"/>
          <p:cNvSpPr txBox="1"/>
          <p:nvPr>
            <p:ph idx="3" type="body"/>
          </p:nvPr>
        </p:nvSpPr>
        <p:spPr>
          <a:xfrm>
            <a:off x="1584960" y="5498892"/>
            <a:ext cx="5157216" cy="21457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31736" lvl="1" marL="914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3199"/>
              <a:buFont typeface="Arial"/>
              <a:buChar char="•"/>
              <a:defRPr b="0" i="0" sz="31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97891" lvl="2" marL="1371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666"/>
              <a:buFont typeface="Arial"/>
              <a:buChar char="•"/>
              <a:defRPr b="0" i="0" sz="26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0936" lvl="3" marL="1828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0936" lvl="4" marL="22860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0936" lvl="5" marL="27432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0936" lvl="6" marL="32004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80936" lvl="7" marL="36576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80936" lvl="8" marL="4114800" marR="0" rtl="0" algn="l">
              <a:lnSpc>
                <a:spcPct val="90000"/>
              </a:lnSpc>
              <a:spcBef>
                <a:spcPts val="666"/>
              </a:spcBef>
              <a:spcAft>
                <a:spcPts val="0"/>
              </a:spcAft>
              <a:buClr>
                <a:schemeClr val="dk1"/>
              </a:buClr>
              <a:buSzPts val="2399"/>
              <a:buFont typeface="Arial"/>
              <a:buChar char="•"/>
              <a:defRPr b="0" i="0" sz="2399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59" name="Google Shape;5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58011" y="5071872"/>
            <a:ext cx="843465" cy="658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IMAGEM_4">
  <p:cSld name="Conteúdos_IMAGEM_4"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 rotWithShape="1">
          <a:blip r:embed="rId2">
            <a:alphaModFix/>
          </a:blip>
          <a:srcRect b="36670" l="0" r="0" t="0"/>
          <a:stretch/>
        </p:blipFill>
        <p:spPr>
          <a:xfrm>
            <a:off x="0" y="0"/>
            <a:ext cx="16249649" cy="4862809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6" name="Google Shape;66;p8"/>
          <p:cNvSpPr txBox="1"/>
          <p:nvPr>
            <p:ph idx="1" type="body"/>
          </p:nvPr>
        </p:nvSpPr>
        <p:spPr>
          <a:xfrm>
            <a:off x="1016308" y="4076114"/>
            <a:ext cx="14550794" cy="954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1363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67" name="Google Shape;67;p8"/>
          <p:cNvCxnSpPr/>
          <p:nvPr/>
        </p:nvCxnSpPr>
        <p:spPr>
          <a:xfrm>
            <a:off x="7696562" y="5186826"/>
            <a:ext cx="856527" cy="0"/>
          </a:xfrm>
          <a:prstGeom prst="straightConnector1">
            <a:avLst/>
          </a:prstGeom>
          <a:noFill/>
          <a:ln cap="rnd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8" name="Google Shape;68;p8"/>
          <p:cNvSpPr txBox="1"/>
          <p:nvPr>
            <p:ph idx="2" type="body"/>
          </p:nvPr>
        </p:nvSpPr>
        <p:spPr>
          <a:xfrm>
            <a:off x="212547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8"/>
          <p:cNvSpPr txBox="1"/>
          <p:nvPr>
            <p:ph idx="3" type="body"/>
          </p:nvPr>
        </p:nvSpPr>
        <p:spPr>
          <a:xfrm>
            <a:off x="638486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8"/>
          <p:cNvSpPr txBox="1"/>
          <p:nvPr>
            <p:ph idx="4" type="body"/>
          </p:nvPr>
        </p:nvSpPr>
        <p:spPr>
          <a:xfrm>
            <a:off x="10644251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71" name="Google Shape;71;p8"/>
          <p:cNvCxnSpPr>
            <a:endCxn id="72" idx="6"/>
          </p:cNvCxnSpPr>
          <p:nvPr/>
        </p:nvCxnSpPr>
        <p:spPr>
          <a:xfrm rot="10800000">
            <a:off x="4568336" y="6225777"/>
            <a:ext cx="2853600" cy="6900"/>
          </a:xfrm>
          <a:prstGeom prst="straightConnector1">
            <a:avLst/>
          </a:prstGeom>
          <a:noFill/>
          <a:ln cap="rnd" cmpd="sng" w="12700">
            <a:solidFill>
              <a:srgbClr val="403C38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3" name="Google Shape;73;p8"/>
          <p:cNvCxnSpPr>
            <a:stCxn id="74" idx="2"/>
            <a:endCxn id="75" idx="6"/>
          </p:cNvCxnSpPr>
          <p:nvPr/>
        </p:nvCxnSpPr>
        <p:spPr>
          <a:xfrm rot="10800000">
            <a:off x="8827715" y="6225777"/>
            <a:ext cx="2853600" cy="0"/>
          </a:xfrm>
          <a:prstGeom prst="straightConnector1">
            <a:avLst/>
          </a:prstGeom>
          <a:noFill/>
          <a:ln cap="rnd" cmpd="sng" w="12700">
            <a:solidFill>
              <a:srgbClr val="403C38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2" name="Google Shape;72;p8"/>
          <p:cNvSpPr/>
          <p:nvPr>
            <p:ph idx="5" type="pic"/>
          </p:nvPr>
        </p:nvSpPr>
        <p:spPr>
          <a:xfrm>
            <a:off x="3162534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8"/>
          <p:cNvSpPr/>
          <p:nvPr>
            <p:ph idx="6" type="pic"/>
          </p:nvPr>
        </p:nvSpPr>
        <p:spPr>
          <a:xfrm>
            <a:off x="7421923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8"/>
          <p:cNvSpPr/>
          <p:nvPr>
            <p:ph idx="7" type="pic"/>
          </p:nvPr>
        </p:nvSpPr>
        <p:spPr>
          <a:xfrm>
            <a:off x="11681315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6" name="Google Shape;7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62220" y="389937"/>
            <a:ext cx="492187" cy="49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9811" y="204213"/>
            <a:ext cx="567237" cy="6695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1">
  <p:cSld name="Conteúdos_TEXTO_1"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0" name="Google Shape;80;p9"/>
          <p:cNvSpPr txBox="1"/>
          <p:nvPr>
            <p:ph idx="1" type="body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4">
  <p:cSld name="Conteúdos_TEXTO_4"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3" name="Google Shape;83;p10"/>
          <p:cNvSpPr txBox="1"/>
          <p:nvPr>
            <p:ph idx="1" type="body"/>
          </p:nvPr>
        </p:nvSpPr>
        <p:spPr>
          <a:xfrm>
            <a:off x="1071293" y="2622433"/>
            <a:ext cx="5407567" cy="38888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0526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500"/>
              <a:buFont typeface="Arial"/>
              <a:buNone/>
              <a:defRPr b="0" i="0" sz="95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10"/>
          <p:cNvSpPr txBox="1"/>
          <p:nvPr>
            <p:ph idx="2" type="body"/>
          </p:nvPr>
        </p:nvSpPr>
        <p:spPr>
          <a:xfrm>
            <a:off x="12090556" y="2594355"/>
            <a:ext cx="3326592" cy="711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0"/>
          <p:cNvSpPr/>
          <p:nvPr>
            <p:ph idx="3" type="pic"/>
          </p:nvPr>
        </p:nvSpPr>
        <p:spPr>
          <a:xfrm>
            <a:off x="10740983" y="3966421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10"/>
          <p:cNvSpPr/>
          <p:nvPr>
            <p:ph idx="4" type="pic"/>
          </p:nvPr>
        </p:nvSpPr>
        <p:spPr>
          <a:xfrm>
            <a:off x="10740983" y="5578906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Google Shape;87;p10"/>
          <p:cNvSpPr/>
          <p:nvPr>
            <p:ph idx="5" type="pic"/>
          </p:nvPr>
        </p:nvSpPr>
        <p:spPr>
          <a:xfrm>
            <a:off x="10740983" y="2353936"/>
            <a:ext cx="1192508" cy="1192508"/>
          </a:xfrm>
          <a:prstGeom prst="ellipse">
            <a:avLst/>
          </a:prstGeom>
          <a:solidFill>
            <a:srgbClr val="E5E4E1"/>
          </a:solidFill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" name="Google Shape;88;p10"/>
          <p:cNvSpPr txBox="1"/>
          <p:nvPr>
            <p:ph idx="6" type="body"/>
          </p:nvPr>
        </p:nvSpPr>
        <p:spPr>
          <a:xfrm>
            <a:off x="12090556" y="4206840"/>
            <a:ext cx="3326592" cy="711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10"/>
          <p:cNvSpPr txBox="1"/>
          <p:nvPr>
            <p:ph idx="7" type="body"/>
          </p:nvPr>
        </p:nvSpPr>
        <p:spPr>
          <a:xfrm>
            <a:off x="12090556" y="5819325"/>
            <a:ext cx="3326592" cy="711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b="1" i="0" sz="1300" u="none" cap="none" strike="noStrike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10"/>
          <p:cNvSpPr txBox="1"/>
          <p:nvPr>
            <p:ph idx="8" type="body"/>
          </p:nvPr>
        </p:nvSpPr>
        <p:spPr>
          <a:xfrm>
            <a:off x="6634974" y="2680133"/>
            <a:ext cx="3199267" cy="37734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údos_TEXTO_2">
  <p:cSld name="Conteúdos_TEXTO_2">
    <p:bg>
      <p:bgPr>
        <a:solidFill>
          <a:schemeClr val="lt1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/>
          <p:nvPr/>
        </p:nvSpPr>
        <p:spPr>
          <a:xfrm>
            <a:off x="10326029" y="0"/>
            <a:ext cx="5923622" cy="9144000"/>
          </a:xfrm>
          <a:prstGeom prst="rect">
            <a:avLst/>
          </a:prstGeom>
          <a:solidFill>
            <a:srgbClr val="000000"/>
          </a:solidFill>
          <a:ln cap="flat" cmpd="sng" w="12700">
            <a:solidFill>
              <a:srgbClr val="1C173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99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1"/>
          <p:cNvSpPr txBox="1"/>
          <p:nvPr/>
        </p:nvSpPr>
        <p:spPr>
          <a:xfrm>
            <a:off x="14869731" y="471367"/>
            <a:ext cx="43152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b="0" i="0"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" name="Google Shape;94;p11"/>
          <p:cNvSpPr txBox="1"/>
          <p:nvPr>
            <p:ph idx="1" type="body"/>
          </p:nvPr>
        </p:nvSpPr>
        <p:spPr>
          <a:xfrm>
            <a:off x="1347735" y="406724"/>
            <a:ext cx="8465337" cy="1265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1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Arial"/>
              <a:buNone/>
              <a:defRPr b="0" i="0" sz="42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95" name="Google Shape;9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362220" y="389937"/>
            <a:ext cx="492187" cy="49313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1"/>
          <p:cNvSpPr txBox="1"/>
          <p:nvPr>
            <p:ph idx="2" type="body"/>
          </p:nvPr>
        </p:nvSpPr>
        <p:spPr>
          <a:xfrm>
            <a:off x="1347735" y="2871324"/>
            <a:ext cx="3804128" cy="49902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11"/>
          <p:cNvSpPr txBox="1"/>
          <p:nvPr>
            <p:ph idx="3" type="body"/>
          </p:nvPr>
        </p:nvSpPr>
        <p:spPr>
          <a:xfrm>
            <a:off x="1347735" y="2399726"/>
            <a:ext cx="3008696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11"/>
          <p:cNvSpPr txBox="1"/>
          <p:nvPr>
            <p:ph idx="4" type="body"/>
          </p:nvPr>
        </p:nvSpPr>
        <p:spPr>
          <a:xfrm>
            <a:off x="5782226" y="2871324"/>
            <a:ext cx="3804128" cy="49902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just">
              <a:lnSpc>
                <a:spcPct val="13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11"/>
          <p:cNvSpPr txBox="1"/>
          <p:nvPr>
            <p:ph idx="5" type="body"/>
          </p:nvPr>
        </p:nvSpPr>
        <p:spPr>
          <a:xfrm>
            <a:off x="5782226" y="2399726"/>
            <a:ext cx="3008696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11"/>
          <p:cNvSpPr txBox="1"/>
          <p:nvPr>
            <p:ph idx="6" type="body"/>
          </p:nvPr>
        </p:nvSpPr>
        <p:spPr>
          <a:xfrm>
            <a:off x="11381701" y="2761131"/>
            <a:ext cx="4174251" cy="45405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01D1B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201D1B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4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theme" Target="../theme/theme2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theme" Target="../theme/theme7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3.png"/><Relationship Id="rId3" Type="http://schemas.openxmlformats.org/officeDocument/2006/relationships/image" Target="../media/image24.png"/><Relationship Id="rId4" Type="http://schemas.openxmlformats.org/officeDocument/2006/relationships/slideLayout" Target="../slideLayouts/slideLayout17.xml"/><Relationship Id="rId5" Type="http://schemas.openxmlformats.org/officeDocument/2006/relationships/theme" Target="../theme/theme5.xml"/></Relationships>
</file>

<file path=ppt/slideMasters/_rels/slideMaster6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7.xml"/><Relationship Id="rId1" Type="http://schemas.openxmlformats.org/officeDocument/2006/relationships/image" Target="../media/image14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5" Type="http://schemas.openxmlformats.org/officeDocument/2006/relationships/theme" Target="../theme/theme6.xml"/><Relationship Id="rId1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362220" y="389937"/>
            <a:ext cx="492188" cy="493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9811" y="204213"/>
            <a:ext cx="567237" cy="66950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362220" y="389937"/>
            <a:ext cx="492187" cy="49313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362220" y="389937"/>
            <a:ext cx="492188" cy="4931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9" name="Google Shape;209;p21"/>
          <p:cNvCxnSpPr/>
          <p:nvPr/>
        </p:nvCxnSpPr>
        <p:spPr>
          <a:xfrm flipH="1">
            <a:off x="975228" y="-193883"/>
            <a:ext cx="2792100" cy="656010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0" name="Google Shape;210;p21"/>
          <p:cNvCxnSpPr/>
          <p:nvPr/>
        </p:nvCxnSpPr>
        <p:spPr>
          <a:xfrm flipH="1">
            <a:off x="4738920" y="3023616"/>
            <a:ext cx="2698200" cy="6339900"/>
          </a:xfrm>
          <a:prstGeom prst="straightConnector1">
            <a:avLst/>
          </a:prstGeom>
          <a:noFill/>
          <a:ln cap="flat" cmpd="sng" w="38100">
            <a:solidFill>
              <a:schemeClr val="lt2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1" name="Google Shape;211;p21"/>
          <p:cNvCxnSpPr/>
          <p:nvPr/>
        </p:nvCxnSpPr>
        <p:spPr>
          <a:xfrm flipH="1">
            <a:off x="987563" y="4828032"/>
            <a:ext cx="654600" cy="1538100"/>
          </a:xfrm>
          <a:prstGeom prst="straightConnector1">
            <a:avLst/>
          </a:prstGeom>
          <a:noFill/>
          <a:ln cap="rnd" cmpd="sng" w="1016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12" name="Google Shape;212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73328" y="3071936"/>
            <a:ext cx="456338" cy="491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9811" y="204213"/>
            <a:ext cx="567237" cy="66950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4" r:id="rId4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2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5362221" y="389937"/>
            <a:ext cx="492188" cy="492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9812" y="204213"/>
            <a:ext cx="567237" cy="66924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77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4.png"/></Relationships>
</file>

<file path=ppt/slides/_rels/slide11.xml.rels><?xml version="1.0" encoding="UTF-8" standalone="yes"?><Relationships xmlns="http://schemas.openxmlformats.org/package/2006/relationships"><Relationship Id="rId11" Type="http://schemas.openxmlformats.org/officeDocument/2006/relationships/image" Target="../media/image48.jpg"/><Relationship Id="rId10" Type="http://schemas.openxmlformats.org/officeDocument/2006/relationships/image" Target="../media/image46.png"/><Relationship Id="rId13" Type="http://schemas.openxmlformats.org/officeDocument/2006/relationships/image" Target="../media/image50.jpg"/><Relationship Id="rId12" Type="http://schemas.openxmlformats.org/officeDocument/2006/relationships/image" Target="../media/image51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1.jpg"/><Relationship Id="rId4" Type="http://schemas.openxmlformats.org/officeDocument/2006/relationships/image" Target="../media/image42.jpg"/><Relationship Id="rId9" Type="http://schemas.openxmlformats.org/officeDocument/2006/relationships/image" Target="../media/image56.png"/><Relationship Id="rId14" Type="http://schemas.openxmlformats.org/officeDocument/2006/relationships/image" Target="../media/image52.jpg"/><Relationship Id="rId5" Type="http://schemas.openxmlformats.org/officeDocument/2006/relationships/image" Target="../media/image49.jpg"/><Relationship Id="rId6" Type="http://schemas.openxmlformats.org/officeDocument/2006/relationships/image" Target="../media/image47.jpg"/><Relationship Id="rId7" Type="http://schemas.openxmlformats.org/officeDocument/2006/relationships/image" Target="../media/image60.jpg"/><Relationship Id="rId8" Type="http://schemas.openxmlformats.org/officeDocument/2006/relationships/image" Target="../media/image5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4.png"/><Relationship Id="rId4" Type="http://schemas.openxmlformats.org/officeDocument/2006/relationships/image" Target="../media/image101.png"/><Relationship Id="rId5" Type="http://schemas.openxmlformats.org/officeDocument/2006/relationships/image" Target="../media/image5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9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2.png"/><Relationship Id="rId4" Type="http://schemas.openxmlformats.org/officeDocument/2006/relationships/image" Target="../media/image57.png"/><Relationship Id="rId5" Type="http://schemas.openxmlformats.org/officeDocument/2006/relationships/image" Target="../media/image6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1.png"/><Relationship Id="rId4" Type="http://schemas.openxmlformats.org/officeDocument/2006/relationships/image" Target="../media/image6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3.png"/><Relationship Id="rId4" Type="http://schemas.openxmlformats.org/officeDocument/2006/relationships/image" Target="../media/image69.png"/><Relationship Id="rId5" Type="http://schemas.openxmlformats.org/officeDocument/2006/relationships/image" Target="../media/image8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2.png"/><Relationship Id="rId6" Type="http://schemas.openxmlformats.org/officeDocument/2006/relationships/image" Target="../media/image77.png"/><Relationship Id="rId7" Type="http://schemas.openxmlformats.org/officeDocument/2006/relationships/image" Target="../media/image8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://drive.google.com/file/d/1TyW1RnBsJSR40Fjgug6kFgKPWzqt6cuP/view" TargetMode="External"/><Relationship Id="rId4" Type="http://schemas.openxmlformats.org/officeDocument/2006/relationships/image" Target="../media/image80.jpg"/></Relationships>
</file>

<file path=ppt/slides/_rels/slide31.xml.rels><?xml version="1.0" encoding="UTF-8" standalone="yes"?><Relationships xmlns="http://schemas.openxmlformats.org/package/2006/relationships"><Relationship Id="rId11" Type="http://schemas.openxmlformats.org/officeDocument/2006/relationships/image" Target="../media/image89.png"/><Relationship Id="rId10" Type="http://schemas.openxmlformats.org/officeDocument/2006/relationships/image" Target="../media/image87.png"/><Relationship Id="rId13" Type="http://schemas.openxmlformats.org/officeDocument/2006/relationships/image" Target="../media/image90.png"/><Relationship Id="rId12" Type="http://schemas.openxmlformats.org/officeDocument/2006/relationships/image" Target="../media/image85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9.png"/><Relationship Id="rId4" Type="http://schemas.openxmlformats.org/officeDocument/2006/relationships/image" Target="../media/image83.png"/><Relationship Id="rId9" Type="http://schemas.openxmlformats.org/officeDocument/2006/relationships/image" Target="../media/image99.png"/><Relationship Id="rId15" Type="http://schemas.openxmlformats.org/officeDocument/2006/relationships/image" Target="../media/image93.png"/><Relationship Id="rId14" Type="http://schemas.openxmlformats.org/officeDocument/2006/relationships/image" Target="../media/image94.png"/><Relationship Id="rId16" Type="http://schemas.openxmlformats.org/officeDocument/2006/relationships/image" Target="../media/image98.png"/><Relationship Id="rId5" Type="http://schemas.openxmlformats.org/officeDocument/2006/relationships/image" Target="../media/image91.png"/><Relationship Id="rId6" Type="http://schemas.openxmlformats.org/officeDocument/2006/relationships/image" Target="../media/image86.png"/><Relationship Id="rId7" Type="http://schemas.openxmlformats.org/officeDocument/2006/relationships/image" Target="../media/image92.png"/><Relationship Id="rId8" Type="http://schemas.openxmlformats.org/officeDocument/2006/relationships/image" Target="../media/image8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78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78.png"/><Relationship Id="rId4" Type="http://schemas.openxmlformats.org/officeDocument/2006/relationships/image" Target="../media/image95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96.png"/><Relationship Id="rId4" Type="http://schemas.openxmlformats.org/officeDocument/2006/relationships/image" Target="../media/image97.png"/><Relationship Id="rId5" Type="http://schemas.openxmlformats.org/officeDocument/2006/relationships/image" Target="../media/image100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7.xml"/><Relationship Id="rId3" Type="http://schemas.openxmlformats.org/officeDocument/2006/relationships/hyperlink" Target="http://tdn.totvs.com/pages/viewpage.action?spaceKey=EN&amp;title=HAT" TargetMode="Externa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6.jpg"/><Relationship Id="rId4" Type="http://schemas.openxmlformats.org/officeDocument/2006/relationships/image" Target="../media/image40.png"/><Relationship Id="rId5" Type="http://schemas.openxmlformats.org/officeDocument/2006/relationships/image" Target="../media/image3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0.jpg"/><Relationship Id="rId4" Type="http://schemas.openxmlformats.org/officeDocument/2006/relationships/image" Target="../media/image34.jpg"/><Relationship Id="rId5" Type="http://schemas.openxmlformats.org/officeDocument/2006/relationships/image" Target="../media/image6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8"/>
          <p:cNvSpPr txBox="1"/>
          <p:nvPr>
            <p:ph idx="1" type="body"/>
          </p:nvPr>
        </p:nvSpPr>
        <p:spPr>
          <a:xfrm>
            <a:off x="1015617" y="1771936"/>
            <a:ext cx="7031502" cy="2781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None/>
            </a:pPr>
            <a:r>
              <a:rPr lang="pt-BR" sz="6600"/>
              <a:t>HAT </a:t>
            </a:r>
            <a:endParaRPr sz="6600"/>
          </a:p>
          <a:p>
            <a:pPr indent="0" lvl="0" marL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None/>
            </a:pPr>
            <a:r>
              <a:rPr lang="pt-BR" sz="3600"/>
              <a:t>Health Authorizer TOTVS</a:t>
            </a:r>
            <a:endParaRPr sz="3600"/>
          </a:p>
        </p:txBody>
      </p:sp>
      <p:sp>
        <p:nvSpPr>
          <p:cNvPr id="365" name="Google Shape;365;p38"/>
          <p:cNvSpPr txBox="1"/>
          <p:nvPr>
            <p:ph idx="2" type="body"/>
          </p:nvPr>
        </p:nvSpPr>
        <p:spPr>
          <a:xfrm>
            <a:off x="12991210" y="7827264"/>
            <a:ext cx="1305081" cy="3657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pt-BR"/>
              <a:t>AGOSTO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47"/>
          <p:cNvSpPr txBox="1"/>
          <p:nvPr>
            <p:ph idx="1" type="body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DEMONSTRAÇÃO PROTÓTIPO E </a:t>
            </a:r>
            <a:r>
              <a:rPr lang="pt-BR">
                <a:solidFill>
                  <a:schemeClr val="accent5"/>
                </a:solidFill>
              </a:rPr>
              <a:t>JORNADA EXAME</a:t>
            </a:r>
            <a:endParaRPr>
              <a:solidFill>
                <a:schemeClr val="accent5"/>
              </a:solidFill>
            </a:endParaRPr>
          </a:p>
        </p:txBody>
      </p:sp>
      <p:pic>
        <p:nvPicPr>
          <p:cNvPr id="466" name="Google Shape;466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3795" y="1307234"/>
            <a:ext cx="13401695" cy="7534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48"/>
          <p:cNvSpPr txBox="1"/>
          <p:nvPr>
            <p:ph idx="1" type="body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FUNCIONALIDADES </a:t>
            </a:r>
            <a:r>
              <a:rPr lang="pt-BR">
                <a:solidFill>
                  <a:srgbClr val="FFC000"/>
                </a:solidFill>
              </a:rPr>
              <a:t>AUTORIZADOR</a:t>
            </a:r>
            <a:endParaRPr>
              <a:solidFill>
                <a:srgbClr val="FFC000"/>
              </a:solidFill>
            </a:endParaRPr>
          </a:p>
        </p:txBody>
      </p:sp>
      <p:grpSp>
        <p:nvGrpSpPr>
          <p:cNvPr id="472" name="Google Shape;472;p48"/>
          <p:cNvGrpSpPr/>
          <p:nvPr/>
        </p:nvGrpSpPr>
        <p:grpSpPr>
          <a:xfrm>
            <a:off x="1866161" y="1198473"/>
            <a:ext cx="12096962" cy="7222066"/>
            <a:chOff x="1266368" y="0"/>
            <a:chExt cx="12096962" cy="7222066"/>
          </a:xfrm>
        </p:grpSpPr>
        <p:sp>
          <p:nvSpPr>
            <p:cNvPr id="473" name="Google Shape;473;p48"/>
            <p:cNvSpPr/>
            <p:nvPr/>
          </p:nvSpPr>
          <p:spPr>
            <a:xfrm>
              <a:off x="2749455" y="2458391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48"/>
            <p:cNvSpPr txBox="1"/>
            <p:nvPr/>
          </p:nvSpPr>
          <p:spPr>
            <a:xfrm>
              <a:off x="3016423" y="2687568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API’s integração com Auditoria, Pagamento e Cadastros*.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48"/>
            <p:cNvSpPr/>
            <p:nvPr/>
          </p:nvSpPr>
          <p:spPr>
            <a:xfrm>
              <a:off x="2790585" y="3119932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48"/>
            <p:cNvSpPr/>
            <p:nvPr/>
          </p:nvSpPr>
          <p:spPr>
            <a:xfrm>
              <a:off x="1266368" y="1640853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3">
                <a:alphaModFix/>
              </a:blip>
              <a:stretch>
                <a:fillRect b="0" l="-6998" r="-6999" t="0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48"/>
            <p:cNvSpPr/>
            <p:nvPr/>
          </p:nvSpPr>
          <p:spPr>
            <a:xfrm>
              <a:off x="2447031" y="2923492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48"/>
            <p:cNvSpPr/>
            <p:nvPr/>
          </p:nvSpPr>
          <p:spPr>
            <a:xfrm>
              <a:off x="4232543" y="1635798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48"/>
            <p:cNvSpPr txBox="1"/>
            <p:nvPr/>
          </p:nvSpPr>
          <p:spPr>
            <a:xfrm>
              <a:off x="4499511" y="1864975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Autorização  e execução de Guias de exames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48"/>
            <p:cNvSpPr/>
            <p:nvPr/>
          </p:nvSpPr>
          <p:spPr>
            <a:xfrm>
              <a:off x="5418045" y="2916270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48"/>
            <p:cNvSpPr/>
            <p:nvPr/>
          </p:nvSpPr>
          <p:spPr>
            <a:xfrm>
              <a:off x="5705216" y="2381912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4">
                <a:alphaModFix/>
              </a:blip>
              <a:stretch>
                <a:fillRect b="0" l="-14999" r="-14997" t="0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48"/>
            <p:cNvSpPr/>
            <p:nvPr/>
          </p:nvSpPr>
          <p:spPr>
            <a:xfrm>
              <a:off x="5756760" y="3114155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48"/>
            <p:cNvSpPr/>
            <p:nvPr/>
          </p:nvSpPr>
          <p:spPr>
            <a:xfrm>
              <a:off x="2749455" y="822593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48"/>
            <p:cNvSpPr txBox="1"/>
            <p:nvPr/>
          </p:nvSpPr>
          <p:spPr>
            <a:xfrm>
              <a:off x="3016423" y="1051770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Solicitação e Registro de Internação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48"/>
            <p:cNvSpPr/>
            <p:nvPr/>
          </p:nvSpPr>
          <p:spPr>
            <a:xfrm>
              <a:off x="3922861" y="842815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48"/>
            <p:cNvSpPr/>
            <p:nvPr/>
          </p:nvSpPr>
          <p:spPr>
            <a:xfrm>
              <a:off x="4232543" y="0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5">
                <a:alphaModFix/>
              </a:blip>
              <a:tile algn="tl" flip="none" tx="-946150" sx="100000" ty="0" sy="100000"/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48"/>
            <p:cNvSpPr/>
            <p:nvPr/>
          </p:nvSpPr>
          <p:spPr>
            <a:xfrm>
              <a:off x="4280931" y="655763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48"/>
            <p:cNvSpPr/>
            <p:nvPr/>
          </p:nvSpPr>
          <p:spPr>
            <a:xfrm>
              <a:off x="5714421" y="819704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48"/>
            <p:cNvSpPr txBox="1"/>
            <p:nvPr/>
          </p:nvSpPr>
          <p:spPr>
            <a:xfrm>
              <a:off x="5981389" y="1048881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Registro de Consulta e Retorno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48"/>
            <p:cNvSpPr/>
            <p:nvPr/>
          </p:nvSpPr>
          <p:spPr>
            <a:xfrm>
              <a:off x="7205976" y="1474746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48"/>
            <p:cNvSpPr/>
            <p:nvPr/>
          </p:nvSpPr>
          <p:spPr>
            <a:xfrm>
              <a:off x="7197508" y="1651686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6">
                <a:alphaModFix/>
              </a:blip>
              <a:stretch>
                <a:fillRect b="0" l="-30997" r="-30995" t="0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48"/>
            <p:cNvSpPr/>
            <p:nvPr/>
          </p:nvSpPr>
          <p:spPr>
            <a:xfrm>
              <a:off x="7533804" y="1677686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48"/>
            <p:cNvSpPr/>
            <p:nvPr/>
          </p:nvSpPr>
          <p:spPr>
            <a:xfrm>
              <a:off x="7197508" y="15888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48"/>
            <p:cNvSpPr txBox="1"/>
            <p:nvPr/>
          </p:nvSpPr>
          <p:spPr>
            <a:xfrm>
              <a:off x="7464476" y="245065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Fluxo de tratamento seriado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48"/>
            <p:cNvSpPr/>
            <p:nvPr/>
          </p:nvSpPr>
          <p:spPr>
            <a:xfrm>
              <a:off x="8689064" y="678874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48"/>
            <p:cNvSpPr/>
            <p:nvPr/>
          </p:nvSpPr>
          <p:spPr>
            <a:xfrm>
              <a:off x="8680596" y="841370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7">
                <a:alphaModFix/>
              </a:blip>
              <a:stretch>
                <a:fillRect b="0" l="-16997" r="-16998" t="0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48"/>
            <p:cNvSpPr/>
            <p:nvPr/>
          </p:nvSpPr>
          <p:spPr>
            <a:xfrm>
              <a:off x="9024150" y="873870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48"/>
            <p:cNvSpPr/>
            <p:nvPr/>
          </p:nvSpPr>
          <p:spPr>
            <a:xfrm>
              <a:off x="8680596" y="2474280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48"/>
            <p:cNvSpPr txBox="1"/>
            <p:nvPr/>
          </p:nvSpPr>
          <p:spPr>
            <a:xfrm>
              <a:off x="8947564" y="2703457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Consulta, Reimpressão e cancelamento  de Guias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48"/>
            <p:cNvSpPr/>
            <p:nvPr/>
          </p:nvSpPr>
          <p:spPr>
            <a:xfrm>
              <a:off x="9021730" y="3770641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48"/>
            <p:cNvSpPr/>
            <p:nvPr/>
          </p:nvSpPr>
          <p:spPr>
            <a:xfrm>
              <a:off x="7197508" y="3284596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8">
                <a:alphaModFix/>
              </a:blip>
              <a:stretch>
                <a:fillRect b="0" l="-38998" r="-38997" t="0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48"/>
            <p:cNvSpPr/>
            <p:nvPr/>
          </p:nvSpPr>
          <p:spPr>
            <a:xfrm>
              <a:off x="8702371" y="3933859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48"/>
            <p:cNvSpPr/>
            <p:nvPr/>
          </p:nvSpPr>
          <p:spPr>
            <a:xfrm>
              <a:off x="4231333" y="3275207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48"/>
            <p:cNvSpPr txBox="1"/>
            <p:nvPr/>
          </p:nvSpPr>
          <p:spPr>
            <a:xfrm>
              <a:off x="4498301" y="3504384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Mais de 100 regras de autorização (cobertura, carência...)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48"/>
            <p:cNvSpPr/>
            <p:nvPr/>
          </p:nvSpPr>
          <p:spPr>
            <a:xfrm>
              <a:off x="4279721" y="3930971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48"/>
            <p:cNvSpPr/>
            <p:nvPr/>
          </p:nvSpPr>
          <p:spPr>
            <a:xfrm>
              <a:off x="2748246" y="4097800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9">
                <a:alphaModFix/>
              </a:blip>
              <a:stretch>
                <a:fillRect b="-7999" l="0" r="0" t="-7998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48"/>
            <p:cNvSpPr/>
            <p:nvPr/>
          </p:nvSpPr>
          <p:spPr>
            <a:xfrm>
              <a:off x="3921651" y="4118744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48"/>
            <p:cNvSpPr/>
            <p:nvPr/>
          </p:nvSpPr>
          <p:spPr>
            <a:xfrm>
              <a:off x="10156425" y="3303373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48"/>
            <p:cNvSpPr txBox="1"/>
            <p:nvPr/>
          </p:nvSpPr>
          <p:spPr>
            <a:xfrm>
              <a:off x="10423393" y="3532550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Tratamento Odontológico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48"/>
            <p:cNvSpPr/>
            <p:nvPr/>
          </p:nvSpPr>
          <p:spPr>
            <a:xfrm>
              <a:off x="10497560" y="4599734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48"/>
            <p:cNvSpPr/>
            <p:nvPr/>
          </p:nvSpPr>
          <p:spPr>
            <a:xfrm>
              <a:off x="8673338" y="4113689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10">
                <a:alphaModFix/>
              </a:blip>
              <a:stretch>
                <a:fillRect b="0" l="0" r="0" t="0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48"/>
            <p:cNvSpPr/>
            <p:nvPr/>
          </p:nvSpPr>
          <p:spPr>
            <a:xfrm>
              <a:off x="10178200" y="4762953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48"/>
            <p:cNvSpPr/>
            <p:nvPr/>
          </p:nvSpPr>
          <p:spPr>
            <a:xfrm>
              <a:off x="10162474" y="31777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48"/>
            <p:cNvSpPr txBox="1"/>
            <p:nvPr/>
          </p:nvSpPr>
          <p:spPr>
            <a:xfrm>
              <a:off x="10429442" y="260954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Impressão de Guias no Padrão TISS e Anexo de Documentos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Google Shape;515;p48"/>
            <p:cNvSpPr/>
            <p:nvPr/>
          </p:nvSpPr>
          <p:spPr>
            <a:xfrm>
              <a:off x="11354025" y="1333193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48"/>
            <p:cNvSpPr/>
            <p:nvPr/>
          </p:nvSpPr>
          <p:spPr>
            <a:xfrm>
              <a:off x="10162474" y="1665408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11">
                <a:alphaModFix/>
              </a:blip>
              <a:stretch>
                <a:fillRect b="-19998" l="0" r="0" t="-19998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48"/>
            <p:cNvSpPr/>
            <p:nvPr/>
          </p:nvSpPr>
          <p:spPr>
            <a:xfrm>
              <a:off x="11354025" y="1674075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48"/>
            <p:cNvSpPr/>
            <p:nvPr/>
          </p:nvSpPr>
          <p:spPr>
            <a:xfrm>
              <a:off x="5708372" y="4104300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48"/>
            <p:cNvSpPr txBox="1"/>
            <p:nvPr/>
          </p:nvSpPr>
          <p:spPr>
            <a:xfrm>
              <a:off x="5975340" y="4333477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Anexos clínicos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48"/>
            <p:cNvSpPr/>
            <p:nvPr/>
          </p:nvSpPr>
          <p:spPr>
            <a:xfrm>
              <a:off x="6049507" y="5400661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48"/>
            <p:cNvSpPr/>
            <p:nvPr/>
          </p:nvSpPr>
          <p:spPr>
            <a:xfrm>
              <a:off x="4225285" y="4914616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12">
                <a:alphaModFix/>
              </a:blip>
              <a:stretch>
                <a:fillRect b="0" l="-17999" r="-17997" t="0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48"/>
            <p:cNvSpPr/>
            <p:nvPr/>
          </p:nvSpPr>
          <p:spPr>
            <a:xfrm>
              <a:off x="5730147" y="5563880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48"/>
            <p:cNvSpPr/>
            <p:nvPr/>
          </p:nvSpPr>
          <p:spPr>
            <a:xfrm>
              <a:off x="8669709" y="5742265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48"/>
            <p:cNvSpPr txBox="1"/>
            <p:nvPr/>
          </p:nvSpPr>
          <p:spPr>
            <a:xfrm>
              <a:off x="8936677" y="5971442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Prorrogação e complemento da internação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48"/>
            <p:cNvSpPr/>
            <p:nvPr/>
          </p:nvSpPr>
          <p:spPr>
            <a:xfrm>
              <a:off x="8710838" y="6400917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48"/>
            <p:cNvSpPr/>
            <p:nvPr/>
          </p:nvSpPr>
          <p:spPr>
            <a:xfrm>
              <a:off x="7186621" y="4922560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13">
                <a:alphaModFix/>
              </a:blip>
              <a:stretch>
                <a:fillRect b="-1999" l="0" r="0" t="-1998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48"/>
            <p:cNvSpPr/>
            <p:nvPr/>
          </p:nvSpPr>
          <p:spPr>
            <a:xfrm>
              <a:off x="8372123" y="6203033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48"/>
            <p:cNvSpPr/>
            <p:nvPr/>
          </p:nvSpPr>
          <p:spPr>
            <a:xfrm>
              <a:off x="10157635" y="4939893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16E83"/>
                </a:gs>
                <a:gs pos="50000">
                  <a:srgbClr val="2A5B75"/>
                </a:gs>
                <a:gs pos="100000">
                  <a:srgbClr val="215169"/>
                </a:gs>
              </a:gsLst>
              <a:lin ang="5400000" scaled="0"/>
            </a:gra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48"/>
            <p:cNvSpPr txBox="1"/>
            <p:nvPr/>
          </p:nvSpPr>
          <p:spPr>
            <a:xfrm>
              <a:off x="10424603" y="5169070"/>
              <a:ext cx="1189881" cy="102144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0" spcFirstLastPara="1" rIns="0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Ambiente de Administração da Aplicação</a:t>
              </a:r>
              <a:endPara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48"/>
            <p:cNvSpPr/>
            <p:nvPr/>
          </p:nvSpPr>
          <p:spPr>
            <a:xfrm>
              <a:off x="11662497" y="5589157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48"/>
            <p:cNvSpPr/>
            <p:nvPr/>
          </p:nvSpPr>
          <p:spPr>
            <a:xfrm>
              <a:off x="11639513" y="4129577"/>
              <a:ext cx="1723817" cy="1479801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14">
                <a:alphaModFix/>
              </a:blip>
              <a:stretch>
                <a:fillRect b="0" l="-6998" r="-6999" t="0"/>
              </a:stretch>
            </a:blip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48"/>
            <p:cNvSpPr/>
            <p:nvPr/>
          </p:nvSpPr>
          <p:spPr>
            <a:xfrm>
              <a:off x="11981857" y="5425938"/>
              <a:ext cx="200809" cy="173329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03B36"/>
            </a:solidFill>
            <a:ln cap="flat" cmpd="sng" w="9525">
              <a:solidFill>
                <a:srgbClr val="2E5A7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Google Shape;537;p4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1440" l="0" r="0" t="11440"/>
          <a:stretch/>
        </p:blipFill>
        <p:spPr>
          <a:xfrm>
            <a:off x="1124233" y="3040813"/>
            <a:ext cx="6171881" cy="3339814"/>
          </a:xfrm>
          <a:prstGeom prst="rect">
            <a:avLst/>
          </a:prstGeom>
          <a:solidFill>
            <a:schemeClr val="dk1"/>
          </a:solidFill>
          <a:ln>
            <a:noFill/>
          </a:ln>
        </p:spPr>
      </p:pic>
      <p:sp>
        <p:nvSpPr>
          <p:cNvPr id="538" name="Google Shape;538;p49"/>
          <p:cNvSpPr txBox="1"/>
          <p:nvPr>
            <p:ph idx="1" type="body"/>
          </p:nvPr>
        </p:nvSpPr>
        <p:spPr>
          <a:xfrm>
            <a:off x="8043634" y="2562039"/>
            <a:ext cx="6826098" cy="12576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</a:pPr>
            <a:r>
              <a:rPr lang="pt-BR" sz="5000"/>
              <a:t>Reengenharia extensiva</a:t>
            </a:r>
            <a:endParaRPr sz="5000"/>
          </a:p>
        </p:txBody>
      </p:sp>
      <p:sp>
        <p:nvSpPr>
          <p:cNvPr id="539" name="Google Shape;539;p49"/>
          <p:cNvSpPr txBox="1"/>
          <p:nvPr>
            <p:ph idx="3" type="body"/>
          </p:nvPr>
        </p:nvSpPr>
        <p:spPr>
          <a:xfrm>
            <a:off x="8043634" y="3383841"/>
            <a:ext cx="6826098" cy="12576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</a:pPr>
            <a:r>
              <a:rPr lang="pt-BR"/>
              <a:t>Autorizador</a:t>
            </a:r>
            <a:endParaRPr/>
          </a:p>
        </p:txBody>
      </p:sp>
      <p:sp>
        <p:nvSpPr>
          <p:cNvPr id="540" name="Google Shape;540;p49"/>
          <p:cNvSpPr txBox="1"/>
          <p:nvPr>
            <p:ph idx="4" type="body"/>
          </p:nvPr>
        </p:nvSpPr>
        <p:spPr>
          <a:xfrm>
            <a:off x="8021256" y="4841211"/>
            <a:ext cx="6848857" cy="147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687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pt-BR"/>
              <a:t>Baseado nos conceitos e estratégias no fornecimento de soluções, o Autorizador está sendo um primeiro macro processo nessa arquitetura.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50"/>
          <p:cNvSpPr txBox="1"/>
          <p:nvPr>
            <p:ph idx="12" type="sldNum"/>
          </p:nvPr>
        </p:nvSpPr>
        <p:spPr>
          <a:xfrm>
            <a:off x="14872908" y="471368"/>
            <a:ext cx="221997" cy="3327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60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/>
          </a:p>
        </p:txBody>
      </p:sp>
      <p:sp>
        <p:nvSpPr>
          <p:cNvPr id="546" name="Google Shape;546;p50"/>
          <p:cNvSpPr txBox="1"/>
          <p:nvPr>
            <p:ph idx="1" type="body"/>
          </p:nvPr>
        </p:nvSpPr>
        <p:spPr>
          <a:xfrm>
            <a:off x="1350911" y="406725"/>
            <a:ext cx="13133813" cy="465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B37"/>
              </a:buClr>
              <a:buSzPts val="2400"/>
              <a:buFont typeface="Lato Black"/>
              <a:buNone/>
            </a:pPr>
            <a:r>
              <a:rPr lang="pt-BR" sz="2400">
                <a:solidFill>
                  <a:srgbClr val="403B37"/>
                </a:solidFill>
                <a:latin typeface="Lato Black"/>
                <a:ea typeface="Lato Black"/>
                <a:cs typeface="Lato Black"/>
                <a:sym typeface="Lato Black"/>
              </a:rPr>
              <a:t>ONDE ESTÁ A </a:t>
            </a:r>
            <a:r>
              <a:rPr lang="pt-BR">
                <a:solidFill>
                  <a:schemeClr val="accent5"/>
                </a:solidFill>
              </a:rPr>
              <a:t>INOVAÇÃO</a:t>
            </a:r>
            <a:endParaRPr/>
          </a:p>
        </p:txBody>
      </p:sp>
      <p:sp>
        <p:nvSpPr>
          <p:cNvPr id="547" name="Google Shape;547;p50"/>
          <p:cNvSpPr txBox="1"/>
          <p:nvPr/>
        </p:nvSpPr>
        <p:spPr>
          <a:xfrm>
            <a:off x="7736984" y="3246056"/>
            <a:ext cx="6036201" cy="2823293"/>
          </a:xfrm>
          <a:prstGeom prst="rect">
            <a:avLst/>
          </a:prstGeom>
          <a:noFill/>
          <a:ln>
            <a:noFill/>
          </a:ln>
        </p:spPr>
        <p:txBody>
          <a:bodyPr anchorCtr="0" anchor="t" bIns="81250" lIns="81250" spcFirstLastPara="1" rIns="81250" wrap="square" tIns="8125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097B98"/>
                </a:solidFill>
                <a:latin typeface="Arial"/>
                <a:ea typeface="Arial"/>
                <a:cs typeface="Arial"/>
                <a:sym typeface="Arial"/>
              </a:rPr>
              <a:t>GARANTIR A MELHOR </a:t>
            </a:r>
            <a:r>
              <a:rPr b="1" lang="pt-BR" sz="36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EXPERIÊNCIA</a:t>
            </a:r>
            <a:r>
              <a:rPr lang="pt-BR" sz="3600">
                <a:solidFill>
                  <a:srgbClr val="097B98"/>
                </a:solidFill>
                <a:latin typeface="Arial"/>
                <a:ea typeface="Arial"/>
                <a:cs typeface="Arial"/>
                <a:sym typeface="Arial"/>
              </a:rPr>
              <a:t> PARA AS </a:t>
            </a:r>
            <a:r>
              <a:rPr b="1" lang="pt-BR" sz="36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PESSOAS</a:t>
            </a:r>
            <a:r>
              <a:rPr lang="pt-BR" sz="3600">
                <a:solidFill>
                  <a:srgbClr val="097B98"/>
                </a:solidFill>
                <a:latin typeface="Arial"/>
                <a:ea typeface="Arial"/>
                <a:cs typeface="Arial"/>
                <a:sym typeface="Arial"/>
              </a:rPr>
              <a:t> NA UTILIZAÇÃO</a:t>
            </a:r>
            <a:endParaRPr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>
                <a:solidFill>
                  <a:srgbClr val="097B98"/>
                </a:solidFill>
                <a:latin typeface="Arial"/>
                <a:ea typeface="Arial"/>
                <a:cs typeface="Arial"/>
                <a:sym typeface="Arial"/>
              </a:rPr>
              <a:t>DAS SOLUÇÕES</a:t>
            </a:r>
            <a:endParaRPr/>
          </a:p>
        </p:txBody>
      </p:sp>
      <p:sp>
        <p:nvSpPr>
          <p:cNvPr id="548" name="Google Shape;548;p50"/>
          <p:cNvSpPr/>
          <p:nvPr/>
        </p:nvSpPr>
        <p:spPr>
          <a:xfrm>
            <a:off x="229225" y="3317595"/>
            <a:ext cx="7160400" cy="2668800"/>
          </a:xfrm>
          <a:prstGeom prst="roundRect">
            <a:avLst>
              <a:gd fmla="val 12506" name="adj"/>
            </a:avLst>
          </a:prstGeom>
          <a:gradFill>
            <a:gsLst>
              <a:gs pos="0">
                <a:schemeClr val="accent3"/>
              </a:gs>
              <a:gs pos="100000">
                <a:srgbClr val="097B98"/>
              </a:gs>
            </a:gsLst>
            <a:path path="circle">
              <a:fillToRect b="100%" l="100%"/>
            </a:path>
            <a:tileRect r="-100%" t="-100%"/>
          </a:gra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magem 1" id="549" name="Google Shape;549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8502" y="2697468"/>
            <a:ext cx="5664155" cy="3540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50"/>
          <p:cNvPicPr preferRelativeResize="0"/>
          <p:nvPr/>
        </p:nvPicPr>
        <p:blipFill rotWithShape="1">
          <a:blip r:embed="rId4">
            <a:alphaModFix/>
          </a:blip>
          <a:srcRect b="78547" l="0" r="67181" t="0"/>
          <a:stretch/>
        </p:blipFill>
        <p:spPr>
          <a:xfrm>
            <a:off x="751105" y="7638911"/>
            <a:ext cx="4419479" cy="1323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1" name="Google Shape;551;p50"/>
          <p:cNvPicPr preferRelativeResize="0"/>
          <p:nvPr/>
        </p:nvPicPr>
        <p:blipFill rotWithShape="1">
          <a:blip r:embed="rId4">
            <a:alphaModFix/>
          </a:blip>
          <a:srcRect b="75952" l="61776" r="16194" t="0"/>
          <a:stretch/>
        </p:blipFill>
        <p:spPr>
          <a:xfrm>
            <a:off x="12651998" y="7535553"/>
            <a:ext cx="2853172" cy="1426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2" name="Google Shape;552;p50"/>
          <p:cNvPicPr preferRelativeResize="0"/>
          <p:nvPr/>
        </p:nvPicPr>
        <p:blipFill rotWithShape="1">
          <a:blip r:embed="rId4">
            <a:alphaModFix/>
          </a:blip>
          <a:srcRect b="55387" l="53614" r="16842" t="28397"/>
          <a:stretch/>
        </p:blipFill>
        <p:spPr>
          <a:xfrm>
            <a:off x="10110246" y="332297"/>
            <a:ext cx="3268297" cy="82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3" name="Google Shape;553;p50"/>
          <p:cNvPicPr preferRelativeResize="0"/>
          <p:nvPr/>
        </p:nvPicPr>
        <p:blipFill rotWithShape="1">
          <a:blip r:embed="rId4">
            <a:alphaModFix/>
          </a:blip>
          <a:srcRect b="29559" l="48434" r="16844" t="48303"/>
          <a:stretch/>
        </p:blipFill>
        <p:spPr>
          <a:xfrm>
            <a:off x="7119486" y="7699870"/>
            <a:ext cx="4235093" cy="1236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p5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031602" y="-69928"/>
            <a:ext cx="3410766" cy="142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51"/>
          <p:cNvSpPr txBox="1"/>
          <p:nvPr>
            <p:ph idx="1" type="body"/>
          </p:nvPr>
        </p:nvSpPr>
        <p:spPr>
          <a:xfrm>
            <a:off x="1347735" y="406724"/>
            <a:ext cx="8465337" cy="1265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</a:pPr>
            <a:r>
              <a:rPr lang="pt-BR"/>
              <a:t>BENEFÍCIOS</a:t>
            </a:r>
            <a:r>
              <a:rPr lang="pt-BR"/>
              <a:t> </a:t>
            </a:r>
            <a:endParaRPr/>
          </a:p>
        </p:txBody>
      </p:sp>
      <p:sp>
        <p:nvSpPr>
          <p:cNvPr id="560" name="Google Shape;560;p51"/>
          <p:cNvSpPr txBox="1"/>
          <p:nvPr/>
        </p:nvSpPr>
        <p:spPr>
          <a:xfrm>
            <a:off x="1347735" y="1670646"/>
            <a:ext cx="7162085" cy="7627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●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Arquitetura </a:t>
            </a:r>
            <a:r>
              <a:rPr lang="pt-BR" sz="2200">
                <a:solidFill>
                  <a:schemeClr val="dk1"/>
                </a:solidFill>
              </a:rPr>
              <a:t>sólida</a:t>
            </a: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(Disponibilidade);</a:t>
            </a:r>
            <a:endParaRPr/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●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TOTVS Digital Model (TDM);</a:t>
            </a:r>
            <a:endParaRPr sz="2200">
              <a:solidFill>
                <a:schemeClr val="dk1"/>
              </a:solidFill>
            </a:endParaRPr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●"/>
            </a:pPr>
            <a:r>
              <a:rPr lang="pt-BR" sz="2200">
                <a:solidFill>
                  <a:schemeClr val="dk1"/>
                </a:solidFill>
              </a:rPr>
              <a:t>Desacoplamento do Sistema de Gestão;</a:t>
            </a:r>
            <a:endParaRPr sz="2200">
              <a:solidFill>
                <a:schemeClr val="dk1"/>
              </a:solidFill>
            </a:endParaRPr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●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Processo otimizado;</a:t>
            </a:r>
            <a:endParaRPr/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●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Estrutura Orientada a Serviços (API’s);</a:t>
            </a:r>
            <a:endParaRPr/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●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Melhor usabilidade;</a:t>
            </a:r>
            <a:endParaRPr/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●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Automação de testes (qualidade);</a:t>
            </a:r>
            <a:endParaRPr/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●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DevOps (release por conta da TOTVS);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pt-BR" sz="2200">
                <a:solidFill>
                  <a:schemeClr val="dk1"/>
                </a:solidFill>
              </a:rPr>
              <a:t>Auto serviço;</a:t>
            </a:r>
            <a:endParaRPr sz="2200">
              <a:solidFill>
                <a:schemeClr val="dk1"/>
              </a:solidFill>
            </a:endParaRPr>
          </a:p>
        </p:txBody>
      </p:sp>
      <p:pic>
        <p:nvPicPr>
          <p:cNvPr id="561" name="Google Shape;561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89770" y="3216353"/>
            <a:ext cx="5359880" cy="3573253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52"/>
          <p:cNvSpPr txBox="1"/>
          <p:nvPr>
            <p:ph idx="1" type="body"/>
          </p:nvPr>
        </p:nvSpPr>
        <p:spPr>
          <a:xfrm>
            <a:off x="1347735" y="406724"/>
            <a:ext cx="8465337" cy="12659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2857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</a:pPr>
            <a:r>
              <a:rPr lang="pt-BR"/>
              <a:t>O CLIENTE NÃO IRÁ MAIS:</a:t>
            </a:r>
            <a:endParaRPr/>
          </a:p>
        </p:txBody>
      </p:sp>
      <p:sp>
        <p:nvSpPr>
          <p:cNvPr id="567" name="Google Shape;567;p52"/>
          <p:cNvSpPr txBox="1"/>
          <p:nvPr/>
        </p:nvSpPr>
        <p:spPr>
          <a:xfrm>
            <a:off x="1347735" y="1999291"/>
            <a:ext cx="7162085" cy="49881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✓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 suporte ao Prestador para erros;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✓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Gestão de infraestrutura;</a:t>
            </a:r>
            <a:endParaRPr/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✓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Gestão de segurança;</a:t>
            </a:r>
            <a:endParaRPr/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✓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Contingência e Disaster Recovery (DR);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✓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Release Compliance;</a:t>
            </a:r>
            <a:endParaRPr/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✓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Atualização e Release;</a:t>
            </a:r>
            <a:endParaRPr/>
          </a:p>
          <a:p>
            <a:pPr indent="-228600" lvl="0" marL="2286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✓"/>
            </a:pPr>
            <a:r>
              <a:rPr lang="pt-BR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Validação de Atualizações;</a:t>
            </a:r>
            <a:endParaRPr/>
          </a:p>
        </p:txBody>
      </p:sp>
      <p:pic>
        <p:nvPicPr>
          <p:cNvPr id="568" name="Google Shape;568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89770" y="3216353"/>
            <a:ext cx="5359880" cy="3573253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53"/>
          <p:cNvSpPr txBox="1"/>
          <p:nvPr>
            <p:ph idx="2" type="body"/>
          </p:nvPr>
        </p:nvSpPr>
        <p:spPr>
          <a:xfrm>
            <a:off x="1584959" y="2894025"/>
            <a:ext cx="6146929" cy="211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200"/>
              <a:buNone/>
            </a:pPr>
            <a:r>
              <a:rPr lang="pt-BR"/>
              <a:t>Conceitos</a:t>
            </a:r>
            <a:endParaRPr/>
          </a:p>
          <a:p>
            <a:pPr indent="0" lvl="0" marL="0" rtl="0" algn="l">
              <a:lnSpc>
                <a:spcPct val="164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</a:pPr>
            <a:r>
              <a:t/>
            </a:r>
            <a:endParaRPr sz="4000"/>
          </a:p>
        </p:txBody>
      </p:sp>
      <p:sp>
        <p:nvSpPr>
          <p:cNvPr id="576" name="Google Shape;576;p53"/>
          <p:cNvSpPr txBox="1"/>
          <p:nvPr>
            <p:ph idx="3" type="body"/>
          </p:nvPr>
        </p:nvSpPr>
        <p:spPr>
          <a:xfrm>
            <a:off x="1584959" y="1720816"/>
            <a:ext cx="6146929" cy="11732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200"/>
              <a:buNone/>
            </a:pPr>
            <a:r>
              <a:rPr lang="pt-BR"/>
              <a:t>03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54"/>
          <p:cNvSpPr txBox="1"/>
          <p:nvPr>
            <p:ph idx="1" type="body"/>
          </p:nvPr>
        </p:nvSpPr>
        <p:spPr>
          <a:xfrm>
            <a:off x="1347736" y="406724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FERRAMENTAS E </a:t>
            </a:r>
            <a:r>
              <a:rPr lang="pt-BR">
                <a:solidFill>
                  <a:srgbClr val="FFC000"/>
                </a:solidFill>
              </a:rPr>
              <a:t>COLABORAÇÃO</a:t>
            </a:r>
            <a:endParaRPr>
              <a:solidFill>
                <a:srgbClr val="FFC000"/>
              </a:solidFill>
            </a:endParaRPr>
          </a:p>
        </p:txBody>
      </p:sp>
      <p:pic>
        <p:nvPicPr>
          <p:cNvPr id="582" name="Google Shape;582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6828" y="1053727"/>
            <a:ext cx="11054861" cy="5135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p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54258" y="6370911"/>
            <a:ext cx="4548300" cy="22077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2750"/>
              </a:srgbClr>
            </a:outerShdw>
          </a:effectLst>
        </p:spPr>
      </p:pic>
      <p:pic>
        <p:nvPicPr>
          <p:cNvPr id="584" name="Google Shape;584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2991" y="5296824"/>
            <a:ext cx="5334300" cy="2565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275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55"/>
          <p:cNvSpPr txBox="1"/>
          <p:nvPr>
            <p:ph idx="1" type="body"/>
          </p:nvPr>
        </p:nvSpPr>
        <p:spPr>
          <a:xfrm>
            <a:off x="1260652" y="1027213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4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 sz="2400"/>
              <a:t>DESIGN PATTERNS </a:t>
            </a:r>
            <a:endParaRPr sz="2400">
              <a:solidFill>
                <a:srgbClr val="FFC000"/>
              </a:solidFill>
            </a:endParaRPr>
          </a:p>
        </p:txBody>
      </p:sp>
      <p:pic>
        <p:nvPicPr>
          <p:cNvPr id="592" name="Google Shape;592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10851" y="2473900"/>
            <a:ext cx="11175000" cy="5277000"/>
          </a:xfrm>
          <a:prstGeom prst="round2DiagRect">
            <a:avLst>
              <a:gd fmla="val 16667" name="adj1"/>
              <a:gd fmla="val 0" name="adj2"/>
            </a:avLst>
          </a:prstGeom>
          <a:noFill/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56"/>
          <p:cNvSpPr txBox="1"/>
          <p:nvPr>
            <p:ph idx="1" type="body"/>
          </p:nvPr>
        </p:nvSpPr>
        <p:spPr>
          <a:xfrm>
            <a:off x="1260652" y="1027213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4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 sz="2400"/>
              <a:t>DESIGN PATTERNS ( adapter )</a:t>
            </a:r>
            <a:endParaRPr sz="2400">
              <a:solidFill>
                <a:srgbClr val="FFC000"/>
              </a:solidFill>
            </a:endParaRPr>
          </a:p>
        </p:txBody>
      </p:sp>
      <p:pic>
        <p:nvPicPr>
          <p:cNvPr id="600" name="Google Shape;600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2436" y="1690396"/>
            <a:ext cx="10140125" cy="6555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0" name="Google Shape;370;p39"/>
          <p:cNvGrpSpPr/>
          <p:nvPr/>
        </p:nvGrpSpPr>
        <p:grpSpPr>
          <a:xfrm>
            <a:off x="7862340" y="3002399"/>
            <a:ext cx="524972" cy="701950"/>
            <a:chOff x="7862340" y="3002399"/>
            <a:chExt cx="524972" cy="701950"/>
          </a:xfrm>
        </p:grpSpPr>
        <p:grpSp>
          <p:nvGrpSpPr>
            <p:cNvPr id="371" name="Google Shape;371;p39"/>
            <p:cNvGrpSpPr/>
            <p:nvPr/>
          </p:nvGrpSpPr>
          <p:grpSpPr>
            <a:xfrm>
              <a:off x="7862340" y="3179378"/>
              <a:ext cx="524972" cy="524972"/>
              <a:chOff x="7677223" y="7447877"/>
              <a:chExt cx="896589" cy="896589"/>
            </a:xfrm>
          </p:grpSpPr>
          <p:sp>
            <p:nvSpPr>
              <p:cNvPr id="372" name="Google Shape;372;p39"/>
              <p:cNvSpPr/>
              <p:nvPr/>
            </p:nvSpPr>
            <p:spPr>
              <a:xfrm rot="-2700000">
                <a:off x="7808525" y="7579180"/>
                <a:ext cx="633984" cy="633984"/>
              </a:xfrm>
              <a:prstGeom prst="round2DiagRect">
                <a:avLst>
                  <a:gd fmla="val 9868" name="adj1"/>
                  <a:gd fmla="val 0" name="adj2"/>
                </a:avLst>
              </a:prstGeom>
              <a:solidFill>
                <a:srgbClr val="FFFFFF"/>
              </a:solidFill>
              <a:ln cap="flat" cmpd="sng" w="15875">
                <a:solidFill>
                  <a:srgbClr val="403C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399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3" name="Google Shape;373;p39"/>
              <p:cNvSpPr/>
              <p:nvPr/>
            </p:nvSpPr>
            <p:spPr>
              <a:xfrm rot="-8100000">
                <a:off x="8129143" y="7767909"/>
                <a:ext cx="247859" cy="247859"/>
              </a:xfrm>
              <a:prstGeom prst="corner">
                <a:avLst>
                  <a:gd fmla="val 0" name="adj1"/>
                  <a:gd fmla="val 0" name="adj2"/>
                </a:avLst>
              </a:prstGeom>
              <a:solidFill>
                <a:srgbClr val="807870"/>
              </a:solidFill>
              <a:ln cap="flat" cmpd="sng" w="22225">
                <a:solidFill>
                  <a:srgbClr val="80787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 sz="2399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</p:grpSp>
        <p:sp>
          <p:nvSpPr>
            <p:cNvPr id="374" name="Google Shape;374;p39"/>
            <p:cNvSpPr/>
            <p:nvPr/>
          </p:nvSpPr>
          <p:spPr>
            <a:xfrm>
              <a:off x="8095775" y="3002399"/>
              <a:ext cx="58101" cy="58101"/>
            </a:xfrm>
            <a:prstGeom prst="ellipse">
              <a:avLst/>
            </a:prstGeom>
            <a:solidFill>
              <a:srgbClr val="201D1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5" name="Google Shape;375;p39"/>
          <p:cNvGrpSpPr/>
          <p:nvPr/>
        </p:nvGrpSpPr>
        <p:grpSpPr>
          <a:xfrm>
            <a:off x="7862340" y="2167512"/>
            <a:ext cx="524972" cy="706031"/>
            <a:chOff x="7862340" y="2167512"/>
            <a:chExt cx="524972" cy="706031"/>
          </a:xfrm>
        </p:grpSpPr>
        <p:grpSp>
          <p:nvGrpSpPr>
            <p:cNvPr id="376" name="Google Shape;376;p39"/>
            <p:cNvGrpSpPr/>
            <p:nvPr/>
          </p:nvGrpSpPr>
          <p:grpSpPr>
            <a:xfrm rot="10800000">
              <a:off x="7862340" y="2348571"/>
              <a:ext cx="524972" cy="524972"/>
              <a:chOff x="7677222" y="5371104"/>
              <a:chExt cx="896589" cy="896589"/>
            </a:xfrm>
          </p:grpSpPr>
          <p:sp>
            <p:nvSpPr>
              <p:cNvPr id="377" name="Google Shape;377;p39"/>
              <p:cNvSpPr/>
              <p:nvPr/>
            </p:nvSpPr>
            <p:spPr>
              <a:xfrm rot="-2700000">
                <a:off x="7808524" y="5502407"/>
                <a:ext cx="633984" cy="633984"/>
              </a:xfrm>
              <a:prstGeom prst="round2DiagRect">
                <a:avLst>
                  <a:gd fmla="val 9868" name="adj1"/>
                  <a:gd fmla="val 0" name="adj2"/>
                </a:avLst>
              </a:prstGeom>
              <a:solidFill>
                <a:srgbClr val="FFFFFF"/>
              </a:solidFill>
              <a:ln cap="flat" cmpd="sng" w="15875">
                <a:solidFill>
                  <a:srgbClr val="403C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399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8" name="Google Shape;378;p39"/>
              <p:cNvSpPr/>
              <p:nvPr/>
            </p:nvSpPr>
            <p:spPr>
              <a:xfrm rot="-8100000">
                <a:off x="8129143" y="5690914"/>
                <a:ext cx="247859" cy="247859"/>
              </a:xfrm>
              <a:prstGeom prst="corner">
                <a:avLst>
                  <a:gd fmla="val 0" name="adj1"/>
                  <a:gd fmla="val 0" name="adj2"/>
                </a:avLst>
              </a:prstGeom>
              <a:solidFill>
                <a:srgbClr val="807870"/>
              </a:solidFill>
              <a:ln cap="flat" cmpd="sng" w="22225">
                <a:solidFill>
                  <a:srgbClr val="80787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 sz="2399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</p:grpSp>
        <p:sp>
          <p:nvSpPr>
            <p:cNvPr id="379" name="Google Shape;379;p39"/>
            <p:cNvSpPr/>
            <p:nvPr/>
          </p:nvSpPr>
          <p:spPr>
            <a:xfrm>
              <a:off x="8095775" y="2167512"/>
              <a:ext cx="58101" cy="58101"/>
            </a:xfrm>
            <a:prstGeom prst="ellipse">
              <a:avLst/>
            </a:prstGeom>
            <a:solidFill>
              <a:srgbClr val="201D1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80" name="Google Shape;380;p39"/>
          <p:cNvGrpSpPr/>
          <p:nvPr/>
        </p:nvGrpSpPr>
        <p:grpSpPr>
          <a:xfrm>
            <a:off x="7862340" y="1517764"/>
            <a:ext cx="524972" cy="524972"/>
            <a:chOff x="7677222" y="3286584"/>
            <a:chExt cx="896589" cy="896589"/>
          </a:xfrm>
        </p:grpSpPr>
        <p:sp>
          <p:nvSpPr>
            <p:cNvPr id="381" name="Google Shape;381;p39"/>
            <p:cNvSpPr/>
            <p:nvPr/>
          </p:nvSpPr>
          <p:spPr>
            <a:xfrm rot="-2700000">
              <a:off x="7808524" y="3417886"/>
              <a:ext cx="633984" cy="633984"/>
            </a:xfrm>
            <a:prstGeom prst="round2DiagRect">
              <a:avLst>
                <a:gd fmla="val 9868" name="adj1"/>
                <a:gd fmla="val 0" name="adj2"/>
              </a:avLst>
            </a:prstGeom>
            <a:solidFill>
              <a:srgbClr val="FFFFFF"/>
            </a:solidFill>
            <a:ln cap="flat" cmpd="sng" w="15875">
              <a:solidFill>
                <a:srgbClr val="403C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39"/>
            <p:cNvSpPr/>
            <p:nvPr/>
          </p:nvSpPr>
          <p:spPr>
            <a:xfrm rot="-8100000">
              <a:off x="8129143" y="3600856"/>
              <a:ext cx="247859" cy="247859"/>
            </a:xfrm>
            <a:prstGeom prst="corner">
              <a:avLst>
                <a:gd fmla="val 0" name="adj1"/>
                <a:gd fmla="val 0" name="adj2"/>
              </a:avLst>
            </a:prstGeom>
            <a:solidFill>
              <a:srgbClr val="807870"/>
            </a:solidFill>
            <a:ln cap="flat" cmpd="sng" w="22225">
              <a:solidFill>
                <a:srgbClr val="80787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383" name="Google Shape;383;p39"/>
          <p:cNvCxnSpPr/>
          <p:nvPr/>
        </p:nvCxnSpPr>
        <p:spPr>
          <a:xfrm>
            <a:off x="8124825" y="1338146"/>
            <a:ext cx="0" cy="179617"/>
          </a:xfrm>
          <a:prstGeom prst="straightConnector1">
            <a:avLst/>
          </a:prstGeom>
          <a:noFill/>
          <a:ln cap="rnd" cmpd="sng" w="15875">
            <a:solidFill>
              <a:srgbClr val="403C38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4" name="Google Shape;384;p39"/>
          <p:cNvSpPr/>
          <p:nvPr/>
        </p:nvSpPr>
        <p:spPr>
          <a:xfrm>
            <a:off x="8084035" y="1150122"/>
            <a:ext cx="81580" cy="81580"/>
          </a:xfrm>
          <a:prstGeom prst="ellipse">
            <a:avLst/>
          </a:prstGeom>
          <a:noFill/>
          <a:ln cap="flat" cmpd="sng" w="38100">
            <a:solidFill>
              <a:srgbClr val="201D1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99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39"/>
          <p:cNvSpPr txBox="1"/>
          <p:nvPr>
            <p:ph idx="1" type="body"/>
          </p:nvPr>
        </p:nvSpPr>
        <p:spPr>
          <a:xfrm>
            <a:off x="8423685" y="1607796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9C2E"/>
              </a:buClr>
              <a:buSzPts val="2600"/>
              <a:buNone/>
            </a:pPr>
            <a:r>
              <a:rPr lang="pt-BR"/>
              <a:t>Introdução</a:t>
            </a:r>
            <a:endParaRPr/>
          </a:p>
        </p:txBody>
      </p:sp>
      <p:sp>
        <p:nvSpPr>
          <p:cNvPr id="386" name="Google Shape;386;p39"/>
          <p:cNvSpPr txBox="1"/>
          <p:nvPr>
            <p:ph idx="2" type="body"/>
          </p:nvPr>
        </p:nvSpPr>
        <p:spPr>
          <a:xfrm>
            <a:off x="1556757" y="406724"/>
            <a:ext cx="13136137" cy="50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</a:pPr>
            <a:r>
              <a:rPr lang="pt-BR"/>
              <a:t>AGENDA</a:t>
            </a:r>
            <a:endParaRPr/>
          </a:p>
        </p:txBody>
      </p:sp>
      <p:sp>
        <p:nvSpPr>
          <p:cNvPr id="387" name="Google Shape;387;p39"/>
          <p:cNvSpPr txBox="1"/>
          <p:nvPr>
            <p:ph idx="3" type="body"/>
          </p:nvPr>
        </p:nvSpPr>
        <p:spPr>
          <a:xfrm>
            <a:off x="8423685" y="3269880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600"/>
              <a:buFont typeface="Arial"/>
              <a:buNone/>
            </a:pPr>
            <a:r>
              <a:rPr lang="pt-BR">
                <a:solidFill>
                  <a:schemeClr val="accent5"/>
                </a:solidFill>
              </a:rPr>
              <a:t>Conceitos</a:t>
            </a:r>
            <a:endParaRPr/>
          </a:p>
        </p:txBody>
      </p:sp>
      <p:sp>
        <p:nvSpPr>
          <p:cNvPr id="388" name="Google Shape;388;p39"/>
          <p:cNvSpPr txBox="1"/>
          <p:nvPr>
            <p:ph idx="7" type="body"/>
          </p:nvPr>
        </p:nvSpPr>
        <p:spPr>
          <a:xfrm>
            <a:off x="1578057" y="2433047"/>
            <a:ext cx="6235756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9C2E"/>
              </a:buClr>
              <a:buSzPts val="2600"/>
              <a:buNone/>
            </a:pPr>
            <a:r>
              <a:rPr lang="pt-BR"/>
              <a:t>HAT </a:t>
            </a:r>
            <a:endParaRPr/>
          </a:p>
        </p:txBody>
      </p:sp>
      <p:sp>
        <p:nvSpPr>
          <p:cNvPr id="389" name="Google Shape;389;p39"/>
          <p:cNvSpPr txBox="1"/>
          <p:nvPr>
            <p:ph idx="14" type="body"/>
          </p:nvPr>
        </p:nvSpPr>
        <p:spPr>
          <a:xfrm>
            <a:off x="7848260" y="1607796"/>
            <a:ext cx="556270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9C2E"/>
              </a:buClr>
              <a:buSzPts val="1100"/>
              <a:buNone/>
            </a:pPr>
            <a:r>
              <a:rPr lang="pt-BR"/>
              <a:t>I</a:t>
            </a:r>
            <a:endParaRPr/>
          </a:p>
        </p:txBody>
      </p:sp>
      <p:sp>
        <p:nvSpPr>
          <p:cNvPr id="390" name="Google Shape;390;p39"/>
          <p:cNvSpPr txBox="1"/>
          <p:nvPr>
            <p:ph idx="15" type="body"/>
          </p:nvPr>
        </p:nvSpPr>
        <p:spPr>
          <a:xfrm>
            <a:off x="7816457" y="2433047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9C2E"/>
              </a:buClr>
              <a:buSzPts val="1100"/>
              <a:buNone/>
            </a:pPr>
            <a:r>
              <a:rPr lang="pt-BR"/>
              <a:t>II</a:t>
            </a:r>
            <a:endParaRPr/>
          </a:p>
        </p:txBody>
      </p:sp>
      <p:sp>
        <p:nvSpPr>
          <p:cNvPr id="391" name="Google Shape;391;p39"/>
          <p:cNvSpPr txBox="1"/>
          <p:nvPr>
            <p:ph idx="16" type="body"/>
          </p:nvPr>
        </p:nvSpPr>
        <p:spPr>
          <a:xfrm>
            <a:off x="7816457" y="3269880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9C2E"/>
              </a:buClr>
              <a:buSzPts val="1100"/>
              <a:buNone/>
            </a:pPr>
            <a:r>
              <a:rPr lang="pt-BR"/>
              <a:t>III</a:t>
            </a:r>
            <a:endParaRPr/>
          </a:p>
        </p:txBody>
      </p:sp>
      <p:sp>
        <p:nvSpPr>
          <p:cNvPr id="392" name="Google Shape;392;p39"/>
          <p:cNvSpPr txBox="1"/>
          <p:nvPr>
            <p:ph idx="15" type="body"/>
          </p:nvPr>
        </p:nvSpPr>
        <p:spPr>
          <a:xfrm>
            <a:off x="7850904" y="4010184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9C2E"/>
              </a:buClr>
              <a:buSzPts val="1100"/>
              <a:buNone/>
            </a:pPr>
            <a:r>
              <a:rPr lang="pt-BR"/>
              <a:t>II</a:t>
            </a:r>
            <a:endParaRPr/>
          </a:p>
        </p:txBody>
      </p:sp>
      <p:grpSp>
        <p:nvGrpSpPr>
          <p:cNvPr id="393" name="Google Shape;393;p39"/>
          <p:cNvGrpSpPr/>
          <p:nvPr/>
        </p:nvGrpSpPr>
        <p:grpSpPr>
          <a:xfrm>
            <a:off x="7890653" y="3793754"/>
            <a:ext cx="524972" cy="706031"/>
            <a:chOff x="7862340" y="2167512"/>
            <a:chExt cx="524972" cy="706031"/>
          </a:xfrm>
        </p:grpSpPr>
        <p:grpSp>
          <p:nvGrpSpPr>
            <p:cNvPr id="394" name="Google Shape;394;p39"/>
            <p:cNvGrpSpPr/>
            <p:nvPr/>
          </p:nvGrpSpPr>
          <p:grpSpPr>
            <a:xfrm rot="10800000">
              <a:off x="7862340" y="2348571"/>
              <a:ext cx="524972" cy="524972"/>
              <a:chOff x="7677222" y="5371104"/>
              <a:chExt cx="896589" cy="896589"/>
            </a:xfrm>
          </p:grpSpPr>
          <p:sp>
            <p:nvSpPr>
              <p:cNvPr id="395" name="Google Shape;395;p39"/>
              <p:cNvSpPr/>
              <p:nvPr/>
            </p:nvSpPr>
            <p:spPr>
              <a:xfrm rot="-2700000">
                <a:off x="7808524" y="5502407"/>
                <a:ext cx="633984" cy="633984"/>
              </a:xfrm>
              <a:prstGeom prst="round2DiagRect">
                <a:avLst>
                  <a:gd fmla="val 9868" name="adj1"/>
                  <a:gd fmla="val 0" name="adj2"/>
                </a:avLst>
              </a:prstGeom>
              <a:solidFill>
                <a:srgbClr val="FFFFFF"/>
              </a:solidFill>
              <a:ln cap="flat" cmpd="sng" w="15875">
                <a:solidFill>
                  <a:srgbClr val="403C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399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6" name="Google Shape;396;p39"/>
              <p:cNvSpPr/>
              <p:nvPr/>
            </p:nvSpPr>
            <p:spPr>
              <a:xfrm rot="-8100000">
                <a:off x="8129143" y="5690914"/>
                <a:ext cx="247859" cy="247859"/>
              </a:xfrm>
              <a:prstGeom prst="corner">
                <a:avLst>
                  <a:gd fmla="val 0" name="adj1"/>
                  <a:gd fmla="val 0" name="adj2"/>
                </a:avLst>
              </a:prstGeom>
              <a:solidFill>
                <a:srgbClr val="807870"/>
              </a:solidFill>
              <a:ln cap="flat" cmpd="sng" w="22225">
                <a:solidFill>
                  <a:srgbClr val="80787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 sz="2399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</p:grpSp>
        <p:sp>
          <p:nvSpPr>
            <p:cNvPr id="397" name="Google Shape;397;p39"/>
            <p:cNvSpPr/>
            <p:nvPr/>
          </p:nvSpPr>
          <p:spPr>
            <a:xfrm>
              <a:off x="8095775" y="2167512"/>
              <a:ext cx="58101" cy="58101"/>
            </a:xfrm>
            <a:prstGeom prst="ellipse">
              <a:avLst/>
            </a:prstGeom>
            <a:solidFill>
              <a:srgbClr val="201D1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8" name="Google Shape;398;p39"/>
          <p:cNvGrpSpPr/>
          <p:nvPr/>
        </p:nvGrpSpPr>
        <p:grpSpPr>
          <a:xfrm>
            <a:off x="7936535" y="4717845"/>
            <a:ext cx="524972" cy="701950"/>
            <a:chOff x="7862340" y="3002399"/>
            <a:chExt cx="524972" cy="701950"/>
          </a:xfrm>
        </p:grpSpPr>
        <p:grpSp>
          <p:nvGrpSpPr>
            <p:cNvPr id="399" name="Google Shape;399;p39"/>
            <p:cNvGrpSpPr/>
            <p:nvPr/>
          </p:nvGrpSpPr>
          <p:grpSpPr>
            <a:xfrm>
              <a:off x="7862340" y="3179378"/>
              <a:ext cx="524972" cy="524972"/>
              <a:chOff x="7677223" y="7447877"/>
              <a:chExt cx="896589" cy="896589"/>
            </a:xfrm>
          </p:grpSpPr>
          <p:sp>
            <p:nvSpPr>
              <p:cNvPr id="400" name="Google Shape;400;p39"/>
              <p:cNvSpPr/>
              <p:nvPr/>
            </p:nvSpPr>
            <p:spPr>
              <a:xfrm rot="-2700000">
                <a:off x="7808525" y="7579180"/>
                <a:ext cx="633984" cy="633984"/>
              </a:xfrm>
              <a:prstGeom prst="round2DiagRect">
                <a:avLst>
                  <a:gd fmla="val 9868" name="adj1"/>
                  <a:gd fmla="val 0" name="adj2"/>
                </a:avLst>
              </a:prstGeom>
              <a:solidFill>
                <a:srgbClr val="FFFFFF"/>
              </a:solidFill>
              <a:ln cap="flat" cmpd="sng" w="15875">
                <a:solidFill>
                  <a:srgbClr val="403C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399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p39"/>
              <p:cNvSpPr/>
              <p:nvPr/>
            </p:nvSpPr>
            <p:spPr>
              <a:xfrm rot="-8100000">
                <a:off x="8129143" y="7767909"/>
                <a:ext cx="247859" cy="247859"/>
              </a:xfrm>
              <a:prstGeom prst="corner">
                <a:avLst>
                  <a:gd fmla="val 0" name="adj1"/>
                  <a:gd fmla="val 0" name="adj2"/>
                </a:avLst>
              </a:prstGeom>
              <a:solidFill>
                <a:srgbClr val="807870"/>
              </a:solidFill>
              <a:ln cap="flat" cmpd="sng" w="22225">
                <a:solidFill>
                  <a:srgbClr val="807870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 sz="2399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/>
              </a:p>
            </p:txBody>
          </p:sp>
        </p:grpSp>
        <p:sp>
          <p:nvSpPr>
            <p:cNvPr id="402" name="Google Shape;402;p39"/>
            <p:cNvSpPr/>
            <p:nvPr/>
          </p:nvSpPr>
          <p:spPr>
            <a:xfrm>
              <a:off x="8095775" y="3002399"/>
              <a:ext cx="58101" cy="58101"/>
            </a:xfrm>
            <a:prstGeom prst="ellipse">
              <a:avLst/>
            </a:prstGeom>
            <a:solidFill>
              <a:srgbClr val="201D1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399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3" name="Google Shape;403;p39"/>
          <p:cNvSpPr txBox="1"/>
          <p:nvPr>
            <p:ph idx="16" type="body"/>
          </p:nvPr>
        </p:nvSpPr>
        <p:spPr>
          <a:xfrm>
            <a:off x="7890652" y="4985326"/>
            <a:ext cx="588072" cy="336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9C2E"/>
              </a:buClr>
              <a:buSzPts val="1100"/>
              <a:buNone/>
            </a:pPr>
            <a:r>
              <a:rPr lang="pt-BR"/>
              <a:t>III</a:t>
            </a:r>
            <a:endParaRPr/>
          </a:p>
        </p:txBody>
      </p:sp>
      <p:sp>
        <p:nvSpPr>
          <p:cNvPr id="404" name="Google Shape;404;p39"/>
          <p:cNvSpPr txBox="1"/>
          <p:nvPr>
            <p:ph idx="3" type="body"/>
          </p:nvPr>
        </p:nvSpPr>
        <p:spPr>
          <a:xfrm>
            <a:off x="1548185" y="3993905"/>
            <a:ext cx="6235800" cy="33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600"/>
              <a:buNone/>
            </a:pPr>
            <a:r>
              <a:rPr lang="pt-BR">
                <a:solidFill>
                  <a:schemeClr val="accent5"/>
                </a:solidFill>
              </a:rPr>
              <a:t>Situação atual e próximos passos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57"/>
          <p:cNvSpPr txBox="1"/>
          <p:nvPr>
            <p:ph idx="1" type="body"/>
          </p:nvPr>
        </p:nvSpPr>
        <p:spPr>
          <a:xfrm>
            <a:off x="1260652" y="1027213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4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 sz="2400"/>
              <a:t>DESIGN PATTERNS ( facade )</a:t>
            </a:r>
            <a:endParaRPr sz="2400">
              <a:solidFill>
                <a:srgbClr val="FFC000"/>
              </a:solidFill>
            </a:endParaRPr>
          </a:p>
        </p:txBody>
      </p:sp>
      <p:pic>
        <p:nvPicPr>
          <p:cNvPr id="608" name="Google Shape;608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2613" y="1198750"/>
            <a:ext cx="8209775" cy="7531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58"/>
          <p:cNvSpPr txBox="1"/>
          <p:nvPr>
            <p:ph idx="1" type="body"/>
          </p:nvPr>
        </p:nvSpPr>
        <p:spPr>
          <a:xfrm>
            <a:off x="1260652" y="1027213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4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 sz="2400"/>
              <a:t>DESIGN PATTERNS ( iterator )</a:t>
            </a:r>
            <a:endParaRPr sz="2400">
              <a:solidFill>
                <a:srgbClr val="FFC000"/>
              </a:solidFill>
            </a:endParaRPr>
          </a:p>
        </p:txBody>
      </p:sp>
      <p:pic>
        <p:nvPicPr>
          <p:cNvPr id="616" name="Google Shape;616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4850" y="2394857"/>
            <a:ext cx="10655624" cy="473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59"/>
          <p:cNvSpPr txBox="1"/>
          <p:nvPr>
            <p:ph idx="1" type="body"/>
          </p:nvPr>
        </p:nvSpPr>
        <p:spPr>
          <a:xfrm>
            <a:off x="1260652" y="951013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4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 sz="2400"/>
              <a:t>TDD &amp; AUTOMAÇÃO</a:t>
            </a:r>
            <a:endParaRPr sz="2400">
              <a:solidFill>
                <a:srgbClr val="FFC000"/>
              </a:solidFill>
            </a:endParaRPr>
          </a:p>
        </p:txBody>
      </p:sp>
      <p:sp>
        <p:nvSpPr>
          <p:cNvPr id="624" name="Google Shape;624;p59"/>
          <p:cNvSpPr txBox="1"/>
          <p:nvPr>
            <p:ph idx="6" type="body"/>
          </p:nvPr>
        </p:nvSpPr>
        <p:spPr>
          <a:xfrm>
            <a:off x="12378314" y="8538782"/>
            <a:ext cx="3326592" cy="711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pt-BR"/>
              <a:t>~ 1000 Tests Cases</a:t>
            </a:r>
            <a:endParaRPr/>
          </a:p>
        </p:txBody>
      </p:sp>
      <p:pic>
        <p:nvPicPr>
          <p:cNvPr id="625" name="Google Shape;625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53789" y="1306978"/>
            <a:ext cx="8926285" cy="6937757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626" name="Google Shape;626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8823" y="2498515"/>
            <a:ext cx="7349986" cy="4191251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0" name="Shape 6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1" name="Google Shape;631;p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5805" y="1983784"/>
            <a:ext cx="9064211" cy="5545164"/>
          </a:xfrm>
          <a:prstGeom prst="rect">
            <a:avLst/>
          </a:prstGeom>
          <a:noFill/>
          <a:ln>
            <a:noFill/>
          </a:ln>
        </p:spPr>
      </p:pic>
      <p:sp>
        <p:nvSpPr>
          <p:cNvPr id="632" name="Google Shape;632;p60"/>
          <p:cNvSpPr txBox="1"/>
          <p:nvPr>
            <p:ph idx="1" type="body"/>
          </p:nvPr>
        </p:nvSpPr>
        <p:spPr>
          <a:xfrm>
            <a:off x="1260652" y="445035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lang="pt-BR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MICROSERVIÇOS </a:t>
            </a:r>
            <a:r>
              <a:rPr b="1" lang="pt-BR" sz="24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ESPECIALIZADOS</a:t>
            </a:r>
            <a:endParaRPr b="1" sz="2400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61"/>
          <p:cNvSpPr txBox="1"/>
          <p:nvPr>
            <p:ph idx="1" type="body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PARALELISMO</a:t>
            </a:r>
            <a:endParaRPr>
              <a:solidFill>
                <a:srgbClr val="FFC000"/>
              </a:solidFill>
            </a:endParaRPr>
          </a:p>
        </p:txBody>
      </p:sp>
      <p:pic>
        <p:nvPicPr>
          <p:cNvPr id="638" name="Google Shape;638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82849" y="2329543"/>
            <a:ext cx="10607967" cy="464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62"/>
          <p:cNvSpPr txBox="1"/>
          <p:nvPr>
            <p:ph idx="1" type="body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APIs  T-TALK</a:t>
            </a:r>
            <a:endParaRPr>
              <a:solidFill>
                <a:srgbClr val="FFC000"/>
              </a:solidFill>
            </a:endParaRPr>
          </a:p>
        </p:txBody>
      </p:sp>
      <p:pic>
        <p:nvPicPr>
          <p:cNvPr id="644" name="Google Shape;644;p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7622" y="2049916"/>
            <a:ext cx="4857750" cy="469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5" name="Google Shape;645;p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88112" y="745816"/>
            <a:ext cx="5540296" cy="2770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6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25958" y="3124078"/>
            <a:ext cx="8884107" cy="47246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63"/>
          <p:cNvSpPr txBox="1"/>
          <p:nvPr>
            <p:ph idx="1" type="body"/>
          </p:nvPr>
        </p:nvSpPr>
        <p:spPr>
          <a:xfrm>
            <a:off x="1268833" y="288291"/>
            <a:ext cx="131337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GANHOS </a:t>
            </a:r>
            <a:r>
              <a:rPr lang="pt-BR">
                <a:solidFill>
                  <a:schemeClr val="accent5"/>
                </a:solidFill>
              </a:rPr>
              <a:t>DE PERFORMANCE</a:t>
            </a:r>
            <a:endParaRPr>
              <a:solidFill>
                <a:schemeClr val="accent5"/>
              </a:solidFill>
            </a:endParaRPr>
          </a:p>
        </p:txBody>
      </p:sp>
      <p:pic>
        <p:nvPicPr>
          <p:cNvPr id="652" name="Google Shape;652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0763" y="1387241"/>
            <a:ext cx="11668125" cy="707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Google Shape;657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69008" y="329239"/>
            <a:ext cx="8682892" cy="8565379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64"/>
          <p:cNvSpPr txBox="1"/>
          <p:nvPr>
            <p:ph idx="2" type="body"/>
          </p:nvPr>
        </p:nvSpPr>
        <p:spPr>
          <a:xfrm>
            <a:off x="2313514" y="2393244"/>
            <a:ext cx="33267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pt-BR"/>
              <a:t>S3 – Serviço de armazenamento escalável em nuvem</a:t>
            </a:r>
            <a:endParaRPr/>
          </a:p>
        </p:txBody>
      </p:sp>
      <p:sp>
        <p:nvSpPr>
          <p:cNvPr id="659" name="Google Shape;659;p64"/>
          <p:cNvSpPr txBox="1"/>
          <p:nvPr>
            <p:ph idx="6" type="body"/>
          </p:nvPr>
        </p:nvSpPr>
        <p:spPr>
          <a:xfrm>
            <a:off x="2313514" y="4005729"/>
            <a:ext cx="33267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pt-BR"/>
              <a:t>EC2 – Servidor virtual na nuvem</a:t>
            </a:r>
            <a:endParaRPr/>
          </a:p>
          <a:p>
            <a:pPr indent="0" lvl="0" marL="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pt-BR"/>
              <a:t>AWS Lambda – Execução do código</a:t>
            </a:r>
            <a:endParaRPr/>
          </a:p>
          <a:p>
            <a:pPr indent="0" lvl="0" marL="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pt-BR"/>
              <a:t>Auto Scaling – Elasticidade Automática</a:t>
            </a:r>
            <a:endParaRPr/>
          </a:p>
        </p:txBody>
      </p:sp>
      <p:sp>
        <p:nvSpPr>
          <p:cNvPr id="660" name="Google Shape;660;p64"/>
          <p:cNvSpPr txBox="1"/>
          <p:nvPr>
            <p:ph idx="1" type="body"/>
          </p:nvPr>
        </p:nvSpPr>
        <p:spPr>
          <a:xfrm>
            <a:off x="1260652" y="974463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4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 sz="2400"/>
              <a:t>APLICADO NA NUVEM - </a:t>
            </a:r>
            <a:r>
              <a:rPr lang="pt-BR" sz="2400">
                <a:solidFill>
                  <a:srgbClr val="FFC000"/>
                </a:solidFill>
              </a:rPr>
              <a:t>DRAFT NUVEM </a:t>
            </a:r>
            <a:endParaRPr sz="2400">
              <a:solidFill>
                <a:srgbClr val="FFC000"/>
              </a:solidFill>
            </a:endParaRPr>
          </a:p>
        </p:txBody>
      </p:sp>
      <p:pic>
        <p:nvPicPr>
          <p:cNvPr id="661" name="Google Shape;661;p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1949" y="2203345"/>
            <a:ext cx="134302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2" name="Google Shape;662;p6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23693" y="3740467"/>
            <a:ext cx="1066800" cy="88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6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60229" y="5423173"/>
            <a:ext cx="1238250" cy="857250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64"/>
          <p:cNvSpPr txBox="1"/>
          <p:nvPr>
            <p:ph idx="6" type="body"/>
          </p:nvPr>
        </p:nvSpPr>
        <p:spPr>
          <a:xfrm>
            <a:off x="2313514" y="5495962"/>
            <a:ext cx="33267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pt-BR"/>
              <a:t>RDS – Banco de dados relacional</a:t>
            </a:r>
            <a:endParaRPr/>
          </a:p>
          <a:p>
            <a:pPr indent="0" lvl="0" marL="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pt-BR"/>
              <a:t>ElasticCache – Sistema de cache de memória</a:t>
            </a:r>
            <a:endParaRPr/>
          </a:p>
        </p:txBody>
      </p:sp>
      <p:pic>
        <p:nvPicPr>
          <p:cNvPr id="665" name="Google Shape;665;p6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8972" y="6552807"/>
            <a:ext cx="1800225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666" name="Google Shape;666;p64"/>
          <p:cNvSpPr txBox="1"/>
          <p:nvPr>
            <p:ph idx="6" type="body"/>
          </p:nvPr>
        </p:nvSpPr>
        <p:spPr>
          <a:xfrm>
            <a:off x="2378531" y="6673705"/>
            <a:ext cx="33267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pt-BR"/>
              <a:t>SQS – Filas de mensagens gerenciadas</a:t>
            </a:r>
            <a:endParaRPr/>
          </a:p>
        </p:txBody>
      </p:sp>
      <p:sp>
        <p:nvSpPr>
          <p:cNvPr id="667" name="Google Shape;667;p64"/>
          <p:cNvSpPr txBox="1"/>
          <p:nvPr>
            <p:ph idx="6" type="body"/>
          </p:nvPr>
        </p:nvSpPr>
        <p:spPr>
          <a:xfrm>
            <a:off x="12378314" y="8538782"/>
            <a:ext cx="3326700" cy="7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3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r>
              <a:rPr lang="pt-BR"/>
              <a:t>Resiliência de 99,999999999%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65"/>
          <p:cNvSpPr/>
          <p:nvPr/>
        </p:nvSpPr>
        <p:spPr>
          <a:xfrm>
            <a:off x="782850" y="8553650"/>
            <a:ext cx="9851400" cy="5691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p65"/>
          <p:cNvSpPr txBox="1"/>
          <p:nvPr>
            <p:ph idx="1" type="body"/>
          </p:nvPr>
        </p:nvSpPr>
        <p:spPr>
          <a:xfrm>
            <a:off x="1271903" y="484664"/>
            <a:ext cx="131334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500"/>
              <a:buNone/>
            </a:pPr>
            <a:r>
              <a:rPr lang="pt-BR" sz="2400">
                <a:solidFill>
                  <a:srgbClr val="403B37"/>
                </a:solidFill>
                <a:latin typeface="Lato Black"/>
                <a:ea typeface="Lato Black"/>
                <a:cs typeface="Lato Black"/>
                <a:sym typeface="Lato Black"/>
              </a:rPr>
              <a:t>ARQUITETURA</a:t>
            </a:r>
            <a:endParaRPr sz="2100"/>
          </a:p>
        </p:txBody>
      </p:sp>
      <p:pic>
        <p:nvPicPr>
          <p:cNvPr id="674" name="Google Shape;674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227" y="186267"/>
            <a:ext cx="723688" cy="846868"/>
          </a:xfrm>
          <a:prstGeom prst="rect">
            <a:avLst/>
          </a:prstGeom>
          <a:noFill/>
          <a:ln>
            <a:noFill/>
          </a:ln>
        </p:spPr>
      </p:pic>
      <p:sp>
        <p:nvSpPr>
          <p:cNvPr id="675" name="Google Shape;675;p65"/>
          <p:cNvSpPr/>
          <p:nvPr/>
        </p:nvSpPr>
        <p:spPr>
          <a:xfrm>
            <a:off x="730559" y="1786800"/>
            <a:ext cx="11774100" cy="9516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65"/>
          <p:cNvSpPr txBox="1"/>
          <p:nvPr/>
        </p:nvSpPr>
        <p:spPr>
          <a:xfrm>
            <a:off x="5324231" y="1711044"/>
            <a:ext cx="39462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Proxy reverso / API Gateway</a:t>
            </a:r>
            <a:endParaRPr b="1" sz="1800"/>
          </a:p>
        </p:txBody>
      </p:sp>
      <p:sp>
        <p:nvSpPr>
          <p:cNvPr id="677" name="Google Shape;677;p65"/>
          <p:cNvSpPr/>
          <p:nvPr/>
        </p:nvSpPr>
        <p:spPr>
          <a:xfrm>
            <a:off x="4980676" y="3402622"/>
            <a:ext cx="3699300" cy="32763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8" name="Google Shape;678;p65"/>
          <p:cNvSpPr txBox="1"/>
          <p:nvPr/>
        </p:nvSpPr>
        <p:spPr>
          <a:xfrm>
            <a:off x="5856556" y="3486311"/>
            <a:ext cx="19935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Cliente 1</a:t>
            </a:r>
            <a:endParaRPr b="1" sz="1800"/>
          </a:p>
        </p:txBody>
      </p:sp>
      <p:sp>
        <p:nvSpPr>
          <p:cNvPr id="679" name="Google Shape;679;p65"/>
          <p:cNvSpPr/>
          <p:nvPr/>
        </p:nvSpPr>
        <p:spPr>
          <a:xfrm>
            <a:off x="6906012" y="5152311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svcvldproc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80" name="Google Shape;680;p65"/>
          <p:cNvSpPr/>
          <p:nvPr/>
        </p:nvSpPr>
        <p:spPr>
          <a:xfrm>
            <a:off x="5064288" y="5152311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svcprocint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81" name="Google Shape;681;p65"/>
          <p:cNvSpPr/>
          <p:nvPr/>
        </p:nvSpPr>
        <p:spPr>
          <a:xfrm>
            <a:off x="6906012" y="4551822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svcprocfat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82" name="Google Shape;682;p65"/>
          <p:cNvSpPr/>
          <p:nvPr/>
        </p:nvSpPr>
        <p:spPr>
          <a:xfrm>
            <a:off x="5064288" y="5752800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svcidbenef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83" name="Google Shape;683;p65"/>
          <p:cNvSpPr/>
          <p:nvPr/>
        </p:nvSpPr>
        <p:spPr>
          <a:xfrm>
            <a:off x="5064288" y="4551822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svccommit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84" name="Google Shape;684;p65"/>
          <p:cNvSpPr/>
          <p:nvPr/>
        </p:nvSpPr>
        <p:spPr>
          <a:xfrm>
            <a:off x="6906012" y="3951333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rest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85" name="Google Shape;685;p65"/>
          <p:cNvSpPr/>
          <p:nvPr/>
        </p:nvSpPr>
        <p:spPr>
          <a:xfrm>
            <a:off x="5064288" y="3951333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dbaccess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86" name="Google Shape;686;p65"/>
          <p:cNvSpPr/>
          <p:nvPr/>
        </p:nvSpPr>
        <p:spPr>
          <a:xfrm>
            <a:off x="6954771" y="5752800"/>
            <a:ext cx="723600" cy="654000"/>
          </a:xfrm>
          <a:prstGeom prst="can">
            <a:avLst>
              <a:gd fmla="val 25000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rgbClr val="FFFFFF"/>
                </a:solidFill>
              </a:rPr>
              <a:t>MS SQL</a:t>
            </a:r>
            <a:endParaRPr b="1" sz="900">
              <a:solidFill>
                <a:srgbClr val="FFFFFF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900">
                <a:solidFill>
                  <a:srgbClr val="FFFFFF"/>
                </a:solidFill>
              </a:rPr>
              <a:t>SRV</a:t>
            </a:r>
            <a:endParaRPr b="1" sz="900">
              <a:solidFill>
                <a:srgbClr val="FFFFFF"/>
              </a:solidFill>
            </a:endParaRPr>
          </a:p>
        </p:txBody>
      </p:sp>
      <p:sp>
        <p:nvSpPr>
          <p:cNvPr id="687" name="Google Shape;687;p65"/>
          <p:cNvSpPr/>
          <p:nvPr/>
        </p:nvSpPr>
        <p:spPr>
          <a:xfrm>
            <a:off x="2861060" y="3402622"/>
            <a:ext cx="1864800" cy="32763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8" name="Google Shape;688;p65"/>
          <p:cNvSpPr txBox="1"/>
          <p:nvPr/>
        </p:nvSpPr>
        <p:spPr>
          <a:xfrm>
            <a:off x="2914283" y="3486311"/>
            <a:ext cx="18117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Painel Admin</a:t>
            </a:r>
            <a:endParaRPr b="1" sz="1800"/>
          </a:p>
        </p:txBody>
      </p:sp>
      <p:sp>
        <p:nvSpPr>
          <p:cNvPr id="689" name="Google Shape;689;p65"/>
          <p:cNvSpPr/>
          <p:nvPr/>
        </p:nvSpPr>
        <p:spPr>
          <a:xfrm>
            <a:off x="2914283" y="4687289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admin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90" name="Google Shape;690;p65"/>
          <p:cNvSpPr/>
          <p:nvPr/>
        </p:nvSpPr>
        <p:spPr>
          <a:xfrm>
            <a:off x="2914283" y="4086800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dbaccess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91" name="Google Shape;691;p65"/>
          <p:cNvSpPr/>
          <p:nvPr/>
        </p:nvSpPr>
        <p:spPr>
          <a:xfrm>
            <a:off x="3289603" y="5368800"/>
            <a:ext cx="968100" cy="846900"/>
          </a:xfrm>
          <a:prstGeom prst="can">
            <a:avLst>
              <a:gd fmla="val 25000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1400">
                <a:solidFill>
                  <a:srgbClr val="FFFFFF"/>
                </a:solidFill>
              </a:rPr>
              <a:t>MSSQL</a:t>
            </a:r>
            <a:endParaRPr b="1" sz="1400">
              <a:solidFill>
                <a:srgbClr val="FFFFFF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1400">
                <a:solidFill>
                  <a:srgbClr val="FFFFFF"/>
                </a:solidFill>
              </a:rPr>
              <a:t>SRV</a:t>
            </a:r>
            <a:endParaRPr b="1" sz="1400">
              <a:solidFill>
                <a:srgbClr val="FFFFFF"/>
              </a:solidFill>
            </a:endParaRPr>
          </a:p>
        </p:txBody>
      </p:sp>
      <p:sp>
        <p:nvSpPr>
          <p:cNvPr id="692" name="Google Shape;692;p65"/>
          <p:cNvSpPr/>
          <p:nvPr/>
        </p:nvSpPr>
        <p:spPr>
          <a:xfrm>
            <a:off x="741444" y="3380178"/>
            <a:ext cx="1864800" cy="32763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3" name="Google Shape;693;p65"/>
          <p:cNvSpPr txBox="1"/>
          <p:nvPr/>
        </p:nvSpPr>
        <p:spPr>
          <a:xfrm>
            <a:off x="794445" y="3486311"/>
            <a:ext cx="18117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Autenticação</a:t>
            </a:r>
            <a:endParaRPr b="1" sz="1800"/>
          </a:p>
        </p:txBody>
      </p:sp>
      <p:sp>
        <p:nvSpPr>
          <p:cNvPr id="694" name="Google Shape;694;p65"/>
          <p:cNvSpPr/>
          <p:nvPr/>
        </p:nvSpPr>
        <p:spPr>
          <a:xfrm>
            <a:off x="808173" y="4359822"/>
            <a:ext cx="1718700" cy="4629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RAC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95" name="Google Shape;695;p65"/>
          <p:cNvSpPr/>
          <p:nvPr/>
        </p:nvSpPr>
        <p:spPr>
          <a:xfrm>
            <a:off x="1169765" y="5368800"/>
            <a:ext cx="968100" cy="846900"/>
          </a:xfrm>
          <a:prstGeom prst="can">
            <a:avLst>
              <a:gd fmla="val 25000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1400">
                <a:solidFill>
                  <a:srgbClr val="FFFFFF"/>
                </a:solidFill>
              </a:rPr>
              <a:t>MSSQL</a:t>
            </a:r>
            <a:endParaRPr b="1" sz="1400">
              <a:solidFill>
                <a:srgbClr val="FFFFFF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1400">
                <a:solidFill>
                  <a:srgbClr val="FFFFFF"/>
                </a:solidFill>
              </a:rPr>
              <a:t>SRV</a:t>
            </a:r>
            <a:endParaRPr b="1" sz="1400">
              <a:solidFill>
                <a:srgbClr val="FFFFFF"/>
              </a:solidFill>
            </a:endParaRPr>
          </a:p>
        </p:txBody>
      </p:sp>
      <p:sp>
        <p:nvSpPr>
          <p:cNvPr id="696" name="Google Shape;696;p65"/>
          <p:cNvSpPr/>
          <p:nvPr/>
        </p:nvSpPr>
        <p:spPr>
          <a:xfrm>
            <a:off x="8878086" y="3402622"/>
            <a:ext cx="3648600" cy="32763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7" name="Google Shape;697;p65"/>
          <p:cNvSpPr txBox="1"/>
          <p:nvPr/>
        </p:nvSpPr>
        <p:spPr>
          <a:xfrm>
            <a:off x="9652450" y="3486311"/>
            <a:ext cx="21105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Cliente ..N</a:t>
            </a:r>
            <a:endParaRPr b="1" sz="1800"/>
          </a:p>
        </p:txBody>
      </p:sp>
      <p:sp>
        <p:nvSpPr>
          <p:cNvPr id="698" name="Google Shape;698;p65"/>
          <p:cNvSpPr/>
          <p:nvPr/>
        </p:nvSpPr>
        <p:spPr>
          <a:xfrm>
            <a:off x="10757219" y="5152311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svcvldproc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699" name="Google Shape;699;p65"/>
          <p:cNvSpPr/>
          <p:nvPr/>
        </p:nvSpPr>
        <p:spPr>
          <a:xfrm>
            <a:off x="8915494" y="5152311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svcprocint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00" name="Google Shape;700;p65"/>
          <p:cNvSpPr/>
          <p:nvPr/>
        </p:nvSpPr>
        <p:spPr>
          <a:xfrm>
            <a:off x="10757219" y="4551822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svcprocfat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01" name="Google Shape;701;p65"/>
          <p:cNvSpPr/>
          <p:nvPr/>
        </p:nvSpPr>
        <p:spPr>
          <a:xfrm>
            <a:off x="8915494" y="5752800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svcidbenef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02" name="Google Shape;702;p65"/>
          <p:cNvSpPr/>
          <p:nvPr/>
        </p:nvSpPr>
        <p:spPr>
          <a:xfrm>
            <a:off x="8915494" y="4551822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svccommit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03" name="Google Shape;703;p65"/>
          <p:cNvSpPr/>
          <p:nvPr/>
        </p:nvSpPr>
        <p:spPr>
          <a:xfrm>
            <a:off x="10757219" y="3951333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rest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04" name="Google Shape;704;p65"/>
          <p:cNvSpPr/>
          <p:nvPr/>
        </p:nvSpPr>
        <p:spPr>
          <a:xfrm>
            <a:off x="8915494" y="3951333"/>
            <a:ext cx="1718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dbaccess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05" name="Google Shape;705;p65"/>
          <p:cNvSpPr/>
          <p:nvPr/>
        </p:nvSpPr>
        <p:spPr>
          <a:xfrm>
            <a:off x="874503" y="2112844"/>
            <a:ext cx="1811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Nginx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06" name="Google Shape;706;p65"/>
          <p:cNvSpPr/>
          <p:nvPr/>
        </p:nvSpPr>
        <p:spPr>
          <a:xfrm>
            <a:off x="2800905" y="2112844"/>
            <a:ext cx="1811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Nginx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07" name="Google Shape;707;p65"/>
          <p:cNvSpPr/>
          <p:nvPr/>
        </p:nvSpPr>
        <p:spPr>
          <a:xfrm>
            <a:off x="4748944" y="2112844"/>
            <a:ext cx="1811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Nginx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08" name="Google Shape;708;p65"/>
          <p:cNvSpPr/>
          <p:nvPr/>
        </p:nvSpPr>
        <p:spPr>
          <a:xfrm>
            <a:off x="6675347" y="2112844"/>
            <a:ext cx="1811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Nginx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09" name="Google Shape;709;p65"/>
          <p:cNvSpPr/>
          <p:nvPr/>
        </p:nvSpPr>
        <p:spPr>
          <a:xfrm>
            <a:off x="8623386" y="2112844"/>
            <a:ext cx="1811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Nginx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10" name="Google Shape;710;p65"/>
          <p:cNvSpPr/>
          <p:nvPr/>
        </p:nvSpPr>
        <p:spPr>
          <a:xfrm>
            <a:off x="10549788" y="2112844"/>
            <a:ext cx="1811700" cy="4629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……...N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11" name="Google Shape;711;p65"/>
          <p:cNvSpPr/>
          <p:nvPr/>
        </p:nvSpPr>
        <p:spPr>
          <a:xfrm>
            <a:off x="730559" y="7269289"/>
            <a:ext cx="11774100" cy="9516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2" name="Google Shape;712;p65"/>
          <p:cNvSpPr txBox="1"/>
          <p:nvPr/>
        </p:nvSpPr>
        <p:spPr>
          <a:xfrm>
            <a:off x="5323298" y="7269282"/>
            <a:ext cx="3946200" cy="29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Camada de Serviços Azure</a:t>
            </a:r>
            <a:endParaRPr b="1" sz="1800"/>
          </a:p>
        </p:txBody>
      </p:sp>
      <p:sp>
        <p:nvSpPr>
          <p:cNvPr id="713" name="Google Shape;713;p65"/>
          <p:cNvSpPr/>
          <p:nvPr/>
        </p:nvSpPr>
        <p:spPr>
          <a:xfrm>
            <a:off x="876835" y="7653289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WebApp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14" name="Google Shape;714;p65"/>
          <p:cNvSpPr/>
          <p:nvPr/>
        </p:nvSpPr>
        <p:spPr>
          <a:xfrm>
            <a:off x="2803238" y="7653289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SLB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15" name="Google Shape;715;p65"/>
          <p:cNvSpPr/>
          <p:nvPr/>
        </p:nvSpPr>
        <p:spPr>
          <a:xfrm>
            <a:off x="4751277" y="7653289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DNS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16" name="Google Shape;716;p65"/>
          <p:cNvSpPr/>
          <p:nvPr/>
        </p:nvSpPr>
        <p:spPr>
          <a:xfrm>
            <a:off x="6677679" y="7653289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Blob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17" name="Google Shape;717;p65"/>
          <p:cNvSpPr/>
          <p:nvPr/>
        </p:nvSpPr>
        <p:spPr>
          <a:xfrm>
            <a:off x="8625718" y="7653289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Bus/Queue</a:t>
            </a:r>
            <a:endParaRPr b="1" sz="2100">
              <a:solidFill>
                <a:srgbClr val="FFFFFF"/>
              </a:solidFill>
            </a:endParaRPr>
          </a:p>
        </p:txBody>
      </p:sp>
      <p:sp>
        <p:nvSpPr>
          <p:cNvPr id="718" name="Google Shape;718;p65"/>
          <p:cNvSpPr/>
          <p:nvPr/>
        </p:nvSpPr>
        <p:spPr>
          <a:xfrm>
            <a:off x="10552121" y="7653289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100">
                <a:solidFill>
                  <a:srgbClr val="FFFFFF"/>
                </a:solidFill>
              </a:rPr>
              <a:t>Registry</a:t>
            </a:r>
            <a:endParaRPr b="1" sz="2100">
              <a:solidFill>
                <a:srgbClr val="FFFFFF"/>
              </a:solidFill>
            </a:endParaRPr>
          </a:p>
        </p:txBody>
      </p:sp>
      <p:cxnSp>
        <p:nvCxnSpPr>
          <p:cNvPr id="719" name="Google Shape;719;p65"/>
          <p:cNvCxnSpPr>
            <a:endCxn id="692" idx="0"/>
          </p:cNvCxnSpPr>
          <p:nvPr/>
        </p:nvCxnSpPr>
        <p:spPr>
          <a:xfrm flipH="1">
            <a:off x="1673844" y="2789778"/>
            <a:ext cx="6000" cy="59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0" name="Google Shape;720;p65"/>
          <p:cNvSpPr txBox="1"/>
          <p:nvPr/>
        </p:nvSpPr>
        <p:spPr>
          <a:xfrm>
            <a:off x="1228742" y="8696400"/>
            <a:ext cx="11862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PAAS</a:t>
            </a:r>
            <a:endParaRPr b="1" sz="1800"/>
          </a:p>
        </p:txBody>
      </p:sp>
      <p:sp>
        <p:nvSpPr>
          <p:cNvPr id="721" name="Google Shape;721;p65"/>
          <p:cNvSpPr/>
          <p:nvPr/>
        </p:nvSpPr>
        <p:spPr>
          <a:xfrm>
            <a:off x="1090085" y="8771778"/>
            <a:ext cx="349200" cy="2961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22" name="Google Shape;722;p65"/>
          <p:cNvSpPr txBox="1"/>
          <p:nvPr/>
        </p:nvSpPr>
        <p:spPr>
          <a:xfrm>
            <a:off x="2856417" y="8677556"/>
            <a:ext cx="2376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Container / Docker</a:t>
            </a:r>
            <a:endParaRPr b="1" sz="1800"/>
          </a:p>
        </p:txBody>
      </p:sp>
      <p:sp>
        <p:nvSpPr>
          <p:cNvPr id="723" name="Google Shape;723;p65"/>
          <p:cNvSpPr/>
          <p:nvPr/>
        </p:nvSpPr>
        <p:spPr>
          <a:xfrm>
            <a:off x="2610025" y="8771778"/>
            <a:ext cx="349200" cy="296100"/>
          </a:xfrm>
          <a:prstGeom prst="roundRect">
            <a:avLst>
              <a:gd fmla="val 16667" name="adj"/>
            </a:avLst>
          </a:prstGeom>
          <a:solidFill>
            <a:schemeClr val="dk2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24" name="Google Shape;724;p65"/>
          <p:cNvSpPr/>
          <p:nvPr/>
        </p:nvSpPr>
        <p:spPr>
          <a:xfrm>
            <a:off x="13140598" y="1786800"/>
            <a:ext cx="2220600" cy="64005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25" name="Google Shape;725;p65"/>
          <p:cNvCxnSpPr>
            <a:stCxn id="692" idx="2"/>
          </p:cNvCxnSpPr>
          <p:nvPr/>
        </p:nvCxnSpPr>
        <p:spPr>
          <a:xfrm flipH="1">
            <a:off x="1671744" y="6656478"/>
            <a:ext cx="2100" cy="61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26" name="Google Shape;726;p65"/>
          <p:cNvSpPr/>
          <p:nvPr/>
        </p:nvSpPr>
        <p:spPr>
          <a:xfrm>
            <a:off x="13345030" y="2911956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AKS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27" name="Google Shape;727;p65"/>
          <p:cNvSpPr/>
          <p:nvPr/>
        </p:nvSpPr>
        <p:spPr>
          <a:xfrm>
            <a:off x="13345030" y="3579105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Prometheus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728" name="Google Shape;728;p65"/>
          <p:cNvSpPr/>
          <p:nvPr/>
        </p:nvSpPr>
        <p:spPr>
          <a:xfrm>
            <a:off x="13345030" y="4246254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2000">
                <a:solidFill>
                  <a:srgbClr val="FFFFFF"/>
                </a:solidFill>
              </a:rPr>
              <a:t>AlertMgmt</a:t>
            </a:r>
            <a:endParaRPr b="1" sz="2000">
              <a:solidFill>
                <a:srgbClr val="FFFFFF"/>
              </a:solidFill>
            </a:endParaRPr>
          </a:p>
        </p:txBody>
      </p:sp>
      <p:sp>
        <p:nvSpPr>
          <p:cNvPr id="729" name="Google Shape;729;p65"/>
          <p:cNvSpPr/>
          <p:nvPr/>
        </p:nvSpPr>
        <p:spPr>
          <a:xfrm>
            <a:off x="13345030" y="4913403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2000">
                <a:solidFill>
                  <a:srgbClr val="FFFFFF"/>
                </a:solidFill>
              </a:rPr>
              <a:t>Grafana</a:t>
            </a:r>
            <a:endParaRPr b="1" sz="2000">
              <a:solidFill>
                <a:srgbClr val="FFFFFF"/>
              </a:solidFill>
            </a:endParaRPr>
          </a:p>
        </p:txBody>
      </p:sp>
      <p:sp>
        <p:nvSpPr>
          <p:cNvPr id="730" name="Google Shape;730;p65"/>
          <p:cNvSpPr/>
          <p:nvPr/>
        </p:nvSpPr>
        <p:spPr>
          <a:xfrm>
            <a:off x="13345030" y="5580552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2000">
                <a:solidFill>
                  <a:srgbClr val="FFFFFF"/>
                </a:solidFill>
              </a:rPr>
              <a:t>Jenkins</a:t>
            </a:r>
            <a:endParaRPr b="1" sz="2000">
              <a:solidFill>
                <a:srgbClr val="FFFFFF"/>
              </a:solidFill>
            </a:endParaRPr>
          </a:p>
        </p:txBody>
      </p:sp>
      <p:sp>
        <p:nvSpPr>
          <p:cNvPr id="731" name="Google Shape;731;p65"/>
          <p:cNvSpPr/>
          <p:nvPr/>
        </p:nvSpPr>
        <p:spPr>
          <a:xfrm>
            <a:off x="13345030" y="6247702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2000">
                <a:solidFill>
                  <a:srgbClr val="FFFFFF"/>
                </a:solidFill>
              </a:rPr>
              <a:t>Fluentd</a:t>
            </a:r>
            <a:endParaRPr b="1" sz="2000">
              <a:solidFill>
                <a:srgbClr val="FFFFFF"/>
              </a:solidFill>
            </a:endParaRPr>
          </a:p>
        </p:txBody>
      </p:sp>
      <p:sp>
        <p:nvSpPr>
          <p:cNvPr id="732" name="Google Shape;732;p65"/>
          <p:cNvSpPr/>
          <p:nvPr/>
        </p:nvSpPr>
        <p:spPr>
          <a:xfrm>
            <a:off x="13345030" y="6914851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2000">
                <a:solidFill>
                  <a:srgbClr val="FFFFFF"/>
                </a:solidFill>
              </a:rPr>
              <a:t>Django</a:t>
            </a:r>
            <a:endParaRPr b="1" sz="2000">
              <a:solidFill>
                <a:srgbClr val="FFFFFF"/>
              </a:solidFill>
            </a:endParaRPr>
          </a:p>
        </p:txBody>
      </p:sp>
      <p:sp>
        <p:nvSpPr>
          <p:cNvPr id="733" name="Google Shape;733;p65"/>
          <p:cNvSpPr/>
          <p:nvPr/>
        </p:nvSpPr>
        <p:spPr>
          <a:xfrm>
            <a:off x="13345030" y="7582000"/>
            <a:ext cx="1811700" cy="462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pt-BR" sz="2000">
                <a:solidFill>
                  <a:srgbClr val="FFFFFF"/>
                </a:solidFill>
              </a:rPr>
              <a:t>Mirth</a:t>
            </a:r>
            <a:endParaRPr b="1" sz="2000">
              <a:solidFill>
                <a:srgbClr val="FFFFFF"/>
              </a:solidFill>
            </a:endParaRPr>
          </a:p>
        </p:txBody>
      </p:sp>
      <p:sp>
        <p:nvSpPr>
          <p:cNvPr id="734" name="Google Shape;734;p65"/>
          <p:cNvSpPr txBox="1"/>
          <p:nvPr/>
        </p:nvSpPr>
        <p:spPr>
          <a:xfrm>
            <a:off x="13346740" y="1703244"/>
            <a:ext cx="1811700" cy="9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Camada de 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Serviços de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Operação</a:t>
            </a:r>
            <a:endParaRPr b="1" sz="1800"/>
          </a:p>
        </p:txBody>
      </p:sp>
      <p:cxnSp>
        <p:nvCxnSpPr>
          <p:cNvPr id="735" name="Google Shape;735;p65"/>
          <p:cNvCxnSpPr/>
          <p:nvPr/>
        </p:nvCxnSpPr>
        <p:spPr>
          <a:xfrm flipH="1">
            <a:off x="3703617" y="2789778"/>
            <a:ext cx="6000" cy="59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6" name="Google Shape;736;p65"/>
          <p:cNvCxnSpPr/>
          <p:nvPr/>
        </p:nvCxnSpPr>
        <p:spPr>
          <a:xfrm flipH="1">
            <a:off x="6749938" y="2789778"/>
            <a:ext cx="6000" cy="59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7" name="Google Shape;737;p65"/>
          <p:cNvCxnSpPr/>
          <p:nvPr/>
        </p:nvCxnSpPr>
        <p:spPr>
          <a:xfrm flipH="1">
            <a:off x="10533082" y="2789778"/>
            <a:ext cx="6000" cy="59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8" name="Google Shape;738;p65"/>
          <p:cNvCxnSpPr/>
          <p:nvPr/>
        </p:nvCxnSpPr>
        <p:spPr>
          <a:xfrm>
            <a:off x="3651951" y="6684444"/>
            <a:ext cx="0" cy="58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39" name="Google Shape;739;p65"/>
          <p:cNvCxnSpPr/>
          <p:nvPr/>
        </p:nvCxnSpPr>
        <p:spPr>
          <a:xfrm>
            <a:off x="6741055" y="6684444"/>
            <a:ext cx="0" cy="58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40" name="Google Shape;740;p65"/>
          <p:cNvCxnSpPr/>
          <p:nvPr/>
        </p:nvCxnSpPr>
        <p:spPr>
          <a:xfrm>
            <a:off x="10524198" y="6684444"/>
            <a:ext cx="0" cy="58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41" name="Google Shape;741;p65"/>
          <p:cNvCxnSpPr/>
          <p:nvPr/>
        </p:nvCxnSpPr>
        <p:spPr>
          <a:xfrm flipH="1">
            <a:off x="1824120" y="6656444"/>
            <a:ext cx="2100" cy="61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42" name="Google Shape;742;p65"/>
          <p:cNvCxnSpPr/>
          <p:nvPr/>
        </p:nvCxnSpPr>
        <p:spPr>
          <a:xfrm flipH="1">
            <a:off x="3819029" y="6656444"/>
            <a:ext cx="2100" cy="61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43" name="Google Shape;743;p65"/>
          <p:cNvCxnSpPr/>
          <p:nvPr/>
        </p:nvCxnSpPr>
        <p:spPr>
          <a:xfrm flipH="1">
            <a:off x="6906045" y="6656444"/>
            <a:ext cx="2100" cy="61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44" name="Google Shape;744;p65"/>
          <p:cNvCxnSpPr/>
          <p:nvPr/>
        </p:nvCxnSpPr>
        <p:spPr>
          <a:xfrm flipH="1">
            <a:off x="10680703" y="6656444"/>
            <a:ext cx="2100" cy="61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45" name="Google Shape;745;p65"/>
          <p:cNvCxnSpPr/>
          <p:nvPr/>
        </p:nvCxnSpPr>
        <p:spPr>
          <a:xfrm flipH="1">
            <a:off x="1822086" y="2789778"/>
            <a:ext cx="6000" cy="59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46" name="Google Shape;746;p65"/>
          <p:cNvCxnSpPr/>
          <p:nvPr/>
        </p:nvCxnSpPr>
        <p:spPr>
          <a:xfrm flipH="1">
            <a:off x="3852226" y="2789778"/>
            <a:ext cx="6000" cy="59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47" name="Google Shape;747;p65"/>
          <p:cNvCxnSpPr/>
          <p:nvPr/>
        </p:nvCxnSpPr>
        <p:spPr>
          <a:xfrm flipH="1">
            <a:off x="6918361" y="2789778"/>
            <a:ext cx="6000" cy="59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48" name="Google Shape;748;p65"/>
          <p:cNvCxnSpPr/>
          <p:nvPr/>
        </p:nvCxnSpPr>
        <p:spPr>
          <a:xfrm flipH="1">
            <a:off x="10726873" y="2789778"/>
            <a:ext cx="6000" cy="59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49" name="Google Shape;749;p65"/>
          <p:cNvCxnSpPr>
            <a:stCxn id="675" idx="3"/>
          </p:cNvCxnSpPr>
          <p:nvPr/>
        </p:nvCxnSpPr>
        <p:spPr>
          <a:xfrm>
            <a:off x="12504659" y="2262600"/>
            <a:ext cx="618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50" name="Google Shape;750;p65"/>
          <p:cNvCxnSpPr/>
          <p:nvPr/>
        </p:nvCxnSpPr>
        <p:spPr>
          <a:xfrm>
            <a:off x="12504625" y="2423422"/>
            <a:ext cx="618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51" name="Google Shape;751;p65"/>
          <p:cNvCxnSpPr/>
          <p:nvPr/>
        </p:nvCxnSpPr>
        <p:spPr>
          <a:xfrm>
            <a:off x="12504625" y="5064444"/>
            <a:ext cx="618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52" name="Google Shape;752;p65"/>
          <p:cNvCxnSpPr/>
          <p:nvPr/>
        </p:nvCxnSpPr>
        <p:spPr>
          <a:xfrm flipH="1" rot="10800000">
            <a:off x="12538478" y="5225478"/>
            <a:ext cx="584400" cy="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53" name="Google Shape;753;p65"/>
          <p:cNvCxnSpPr/>
          <p:nvPr/>
        </p:nvCxnSpPr>
        <p:spPr>
          <a:xfrm>
            <a:off x="12504625" y="7658089"/>
            <a:ext cx="618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754" name="Google Shape;754;p65"/>
          <p:cNvCxnSpPr/>
          <p:nvPr/>
        </p:nvCxnSpPr>
        <p:spPr>
          <a:xfrm>
            <a:off x="12504625" y="7818978"/>
            <a:ext cx="618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55" name="Google Shape;755;p65"/>
          <p:cNvSpPr txBox="1"/>
          <p:nvPr/>
        </p:nvSpPr>
        <p:spPr>
          <a:xfrm>
            <a:off x="5920131" y="8655200"/>
            <a:ext cx="9057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IAAS</a:t>
            </a:r>
            <a:endParaRPr b="1" sz="1800"/>
          </a:p>
        </p:txBody>
      </p:sp>
      <p:sp>
        <p:nvSpPr>
          <p:cNvPr id="756" name="Google Shape;756;p65"/>
          <p:cNvSpPr/>
          <p:nvPr/>
        </p:nvSpPr>
        <p:spPr>
          <a:xfrm>
            <a:off x="5656834" y="8771778"/>
            <a:ext cx="349200" cy="2961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FFFF"/>
              </a:solidFill>
            </a:endParaRPr>
          </a:p>
        </p:txBody>
      </p:sp>
      <p:sp>
        <p:nvSpPr>
          <p:cNvPr id="757" name="Google Shape;757;p65"/>
          <p:cNvSpPr txBox="1"/>
          <p:nvPr/>
        </p:nvSpPr>
        <p:spPr>
          <a:xfrm>
            <a:off x="584438" y="8328267"/>
            <a:ext cx="10896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400"/>
              <a:t>Legenda:</a:t>
            </a:r>
            <a:endParaRPr sz="1400"/>
          </a:p>
        </p:txBody>
      </p:sp>
      <p:sp>
        <p:nvSpPr>
          <p:cNvPr id="758" name="Google Shape;758;p65"/>
          <p:cNvSpPr/>
          <p:nvPr/>
        </p:nvSpPr>
        <p:spPr>
          <a:xfrm>
            <a:off x="730559" y="1142044"/>
            <a:ext cx="11774100" cy="284400"/>
          </a:xfrm>
          <a:prstGeom prst="roundRect">
            <a:avLst>
              <a:gd fmla="val 16667" name="adj"/>
            </a:avLst>
          </a:prstGeom>
          <a:solidFill>
            <a:srgbClr val="0C343D"/>
          </a:solidFill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FFFF"/>
                </a:solidFill>
              </a:rPr>
              <a:t>Internet : Acesso Prestador e Pagador</a:t>
            </a:r>
            <a:endParaRPr b="1" sz="1800">
              <a:solidFill>
                <a:srgbClr val="FFFFFF"/>
              </a:solidFill>
            </a:endParaRPr>
          </a:p>
        </p:txBody>
      </p:sp>
      <p:cxnSp>
        <p:nvCxnSpPr>
          <p:cNvPr id="759" name="Google Shape;759;p65"/>
          <p:cNvCxnSpPr/>
          <p:nvPr/>
        </p:nvCxnSpPr>
        <p:spPr>
          <a:xfrm>
            <a:off x="2756878" y="1443556"/>
            <a:ext cx="6300" cy="34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60" name="Google Shape;760;p65"/>
          <p:cNvCxnSpPr/>
          <p:nvPr/>
        </p:nvCxnSpPr>
        <p:spPr>
          <a:xfrm>
            <a:off x="6734657" y="1443556"/>
            <a:ext cx="6300" cy="34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61" name="Google Shape;761;p65"/>
          <p:cNvCxnSpPr/>
          <p:nvPr/>
        </p:nvCxnSpPr>
        <p:spPr>
          <a:xfrm>
            <a:off x="10534683" y="1443556"/>
            <a:ext cx="6300" cy="34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62" name="Google Shape;762;p65"/>
          <p:cNvSpPr txBox="1"/>
          <p:nvPr/>
        </p:nvSpPr>
        <p:spPr>
          <a:xfrm>
            <a:off x="5806217" y="8655200"/>
            <a:ext cx="47673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Multitenant </a:t>
            </a:r>
            <a:endParaRPr b="1" sz="1800"/>
          </a:p>
        </p:txBody>
      </p:sp>
      <p:sp>
        <p:nvSpPr>
          <p:cNvPr id="763" name="Google Shape;763;p65"/>
          <p:cNvSpPr/>
          <p:nvPr/>
        </p:nvSpPr>
        <p:spPr>
          <a:xfrm>
            <a:off x="7129458" y="8771778"/>
            <a:ext cx="349200" cy="296100"/>
          </a:xfrm>
          <a:prstGeom prst="roundRect">
            <a:avLst>
              <a:gd fmla="val 16667" name="adj"/>
            </a:avLst>
          </a:prstGeom>
          <a:solidFill>
            <a:srgbClr val="CCCCCC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  <p:sp>
        <p:nvSpPr>
          <p:cNvPr id="764" name="Google Shape;764;p65"/>
          <p:cNvSpPr txBox="1"/>
          <p:nvPr/>
        </p:nvSpPr>
        <p:spPr>
          <a:xfrm>
            <a:off x="8499597" y="8655200"/>
            <a:ext cx="30600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Farm</a:t>
            </a:r>
            <a:endParaRPr b="1" sz="1800"/>
          </a:p>
        </p:txBody>
      </p:sp>
      <p:sp>
        <p:nvSpPr>
          <p:cNvPr id="765" name="Google Shape;765;p65"/>
          <p:cNvSpPr/>
          <p:nvPr/>
        </p:nvSpPr>
        <p:spPr>
          <a:xfrm>
            <a:off x="9303100" y="8771778"/>
            <a:ext cx="349200" cy="296100"/>
          </a:xfrm>
          <a:prstGeom prst="roundRect">
            <a:avLst>
              <a:gd fmla="val 16667" name="adj"/>
            </a:avLst>
          </a:prstGeom>
          <a:solidFill>
            <a:srgbClr val="A4C2F4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  <p:sp>
        <p:nvSpPr>
          <p:cNvPr id="766" name="Google Shape;766;p65"/>
          <p:cNvSpPr/>
          <p:nvPr/>
        </p:nvSpPr>
        <p:spPr>
          <a:xfrm>
            <a:off x="7849910" y="5752800"/>
            <a:ext cx="723600" cy="654000"/>
          </a:xfrm>
          <a:prstGeom prst="can">
            <a:avLst>
              <a:gd fmla="val 25000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rgbClr val="FFFFFF"/>
                </a:solidFill>
              </a:rPr>
              <a:t>Redis</a:t>
            </a:r>
            <a:endParaRPr b="1" sz="900">
              <a:solidFill>
                <a:srgbClr val="FFFFFF"/>
              </a:solidFill>
            </a:endParaRPr>
          </a:p>
        </p:txBody>
      </p:sp>
      <p:sp>
        <p:nvSpPr>
          <p:cNvPr id="767" name="Google Shape;767;p65"/>
          <p:cNvSpPr/>
          <p:nvPr/>
        </p:nvSpPr>
        <p:spPr>
          <a:xfrm>
            <a:off x="10802201" y="5752800"/>
            <a:ext cx="723600" cy="654000"/>
          </a:xfrm>
          <a:prstGeom prst="can">
            <a:avLst>
              <a:gd fmla="val 25000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rgbClr val="FFFFFF"/>
                </a:solidFill>
              </a:rPr>
              <a:t>MS SQL</a:t>
            </a:r>
            <a:endParaRPr b="1" sz="900">
              <a:solidFill>
                <a:srgbClr val="FFFFFF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rgbClr val="FFFFFF"/>
                </a:solidFill>
              </a:rPr>
              <a:t>SRV</a:t>
            </a:r>
            <a:endParaRPr b="1" sz="900">
              <a:solidFill>
                <a:srgbClr val="FFFFFF"/>
              </a:solidFill>
            </a:endParaRPr>
          </a:p>
        </p:txBody>
      </p:sp>
      <p:sp>
        <p:nvSpPr>
          <p:cNvPr id="768" name="Google Shape;768;p65"/>
          <p:cNvSpPr/>
          <p:nvPr/>
        </p:nvSpPr>
        <p:spPr>
          <a:xfrm>
            <a:off x="11697340" y="5752800"/>
            <a:ext cx="723600" cy="654000"/>
          </a:xfrm>
          <a:prstGeom prst="can">
            <a:avLst>
              <a:gd fmla="val 25000" name="adj"/>
            </a:avLst>
          </a:prstGeom>
          <a:solidFill>
            <a:srgbClr val="3D85C6"/>
          </a:solidFill>
          <a:ln cap="flat" cmpd="sng" w="9525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62500" lIns="162500" spcFirstLastPara="1" rIns="162500" wrap="square" tIns="1625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900">
                <a:solidFill>
                  <a:srgbClr val="FFFFFF"/>
                </a:solidFill>
              </a:rPr>
              <a:t>Redis</a:t>
            </a:r>
            <a:endParaRPr b="1" sz="9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66"/>
          <p:cNvSpPr txBox="1"/>
          <p:nvPr>
            <p:ph idx="1" type="body"/>
          </p:nvPr>
        </p:nvSpPr>
        <p:spPr>
          <a:xfrm>
            <a:off x="1347736" y="406724"/>
            <a:ext cx="13133813" cy="46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PLANEJAMENTO PARA </a:t>
            </a:r>
            <a:r>
              <a:rPr lang="pt-BR"/>
              <a:t>OPERAÇÃO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t/>
            </a:r>
            <a:endParaRPr/>
          </a:p>
        </p:txBody>
      </p:sp>
      <p:grpSp>
        <p:nvGrpSpPr>
          <p:cNvPr id="774" name="Google Shape;774;p66"/>
          <p:cNvGrpSpPr/>
          <p:nvPr/>
        </p:nvGrpSpPr>
        <p:grpSpPr>
          <a:xfrm>
            <a:off x="4517068" y="964242"/>
            <a:ext cx="7215512" cy="7215513"/>
            <a:chOff x="1808793" y="3276"/>
            <a:chExt cx="7215512" cy="7215513"/>
          </a:xfrm>
        </p:grpSpPr>
        <p:sp>
          <p:nvSpPr>
            <p:cNvPr id="775" name="Google Shape;775;p66"/>
            <p:cNvSpPr/>
            <p:nvPr/>
          </p:nvSpPr>
          <p:spPr>
            <a:xfrm>
              <a:off x="2639476" y="833959"/>
              <a:ext cx="5554147" cy="5554147"/>
            </a:xfrm>
            <a:prstGeom prst="blockArc">
              <a:avLst>
                <a:gd fmla="val 10800000" name="adj1"/>
                <a:gd fmla="val 16200000" name="adj2"/>
                <a:gd fmla="val 4642" name="adj3"/>
              </a:avLst>
            </a:prstGeom>
            <a:solidFill>
              <a:srgbClr val="7E8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66"/>
            <p:cNvSpPr/>
            <p:nvPr/>
          </p:nvSpPr>
          <p:spPr>
            <a:xfrm>
              <a:off x="2639476" y="833959"/>
              <a:ext cx="5554147" cy="5554147"/>
            </a:xfrm>
            <a:prstGeom prst="blockArc">
              <a:avLst>
                <a:gd fmla="val 5400000" name="adj1"/>
                <a:gd fmla="val 10800000" name="adj2"/>
                <a:gd fmla="val 4642" name="adj3"/>
              </a:avLst>
            </a:prstGeom>
            <a:solidFill>
              <a:srgbClr val="BFC3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66"/>
            <p:cNvSpPr/>
            <p:nvPr/>
          </p:nvSpPr>
          <p:spPr>
            <a:xfrm>
              <a:off x="2639476" y="833959"/>
              <a:ext cx="5554147" cy="5554147"/>
            </a:xfrm>
            <a:prstGeom prst="blockArc">
              <a:avLst>
                <a:gd fmla="val 0" name="adj1"/>
                <a:gd fmla="val 5400000" name="adj2"/>
                <a:gd fmla="val 4642" name="adj3"/>
              </a:avLst>
            </a:prstGeom>
            <a:solidFill>
              <a:srgbClr val="7E8E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66"/>
            <p:cNvSpPr/>
            <p:nvPr/>
          </p:nvSpPr>
          <p:spPr>
            <a:xfrm>
              <a:off x="2639476" y="833959"/>
              <a:ext cx="5554147" cy="5554147"/>
            </a:xfrm>
            <a:prstGeom prst="blockArc">
              <a:avLst>
                <a:gd fmla="val 16200000" name="adj1"/>
                <a:gd fmla="val 0" name="adj2"/>
                <a:gd fmla="val 4642" name="adj3"/>
              </a:avLst>
            </a:prstGeom>
            <a:solidFill>
              <a:srgbClr val="44575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66"/>
            <p:cNvSpPr/>
            <p:nvPr/>
          </p:nvSpPr>
          <p:spPr>
            <a:xfrm>
              <a:off x="4137789" y="2332272"/>
              <a:ext cx="2557521" cy="2557521"/>
            </a:xfrm>
            <a:prstGeom prst="ellipse">
              <a:avLst/>
            </a:prstGeom>
            <a:solidFill>
              <a:srgbClr val="3A484C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66"/>
            <p:cNvSpPr txBox="1"/>
            <p:nvPr/>
          </p:nvSpPr>
          <p:spPr>
            <a:xfrm>
              <a:off x="4512329" y="2706812"/>
              <a:ext cx="1808441" cy="18084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3000" lIns="33000" spcFirstLastPara="1" rIns="33000" wrap="square" tIns="330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2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Autorizador</a:t>
              </a:r>
              <a:endParaRPr sz="2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1" name="Google Shape;781;p66"/>
            <p:cNvSpPr/>
            <p:nvPr/>
          </p:nvSpPr>
          <p:spPr>
            <a:xfrm>
              <a:off x="4521417" y="3276"/>
              <a:ext cx="1790264" cy="1790264"/>
            </a:xfrm>
            <a:prstGeom prst="ellipse">
              <a:avLst/>
            </a:prstGeom>
            <a:solidFill>
              <a:srgbClr val="364346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66"/>
            <p:cNvSpPr txBox="1"/>
            <p:nvPr/>
          </p:nvSpPr>
          <p:spPr>
            <a:xfrm>
              <a:off x="4783595" y="265454"/>
              <a:ext cx="1265908" cy="12659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950" lIns="13950" spcFirstLastPara="1" rIns="13950" wrap="square" tIns="13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11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Desenvolvimento</a:t>
              </a:r>
              <a:endParaRPr b="1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3" name="Google Shape;783;p66"/>
            <p:cNvSpPr/>
            <p:nvPr/>
          </p:nvSpPr>
          <p:spPr>
            <a:xfrm>
              <a:off x="7234041" y="2715901"/>
              <a:ext cx="1790264" cy="1790264"/>
            </a:xfrm>
            <a:prstGeom prst="ellipse">
              <a:avLst/>
            </a:prstGeom>
            <a:solidFill>
              <a:srgbClr val="738286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66"/>
            <p:cNvSpPr txBox="1"/>
            <p:nvPr/>
          </p:nvSpPr>
          <p:spPr>
            <a:xfrm>
              <a:off x="7496219" y="2978079"/>
              <a:ext cx="1265908" cy="12659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950" lIns="13950" spcFirstLastPara="1" rIns="13950" wrap="square" tIns="13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11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Implantação</a:t>
              </a:r>
              <a:endParaRPr b="1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5" name="Google Shape;785;p66"/>
            <p:cNvSpPr/>
            <p:nvPr/>
          </p:nvSpPr>
          <p:spPr>
            <a:xfrm>
              <a:off x="4521417" y="5428525"/>
              <a:ext cx="1790264" cy="1790264"/>
            </a:xfrm>
            <a:prstGeom prst="ellipse">
              <a:avLst/>
            </a:prstGeom>
            <a:solidFill>
              <a:srgbClr val="BBBDB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66"/>
            <p:cNvSpPr txBox="1"/>
            <p:nvPr/>
          </p:nvSpPr>
          <p:spPr>
            <a:xfrm>
              <a:off x="4783595" y="5690703"/>
              <a:ext cx="1265908" cy="12659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950" lIns="13950" spcFirstLastPara="1" rIns="13950" wrap="square" tIns="13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11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Suporte</a:t>
              </a:r>
              <a:endParaRPr b="1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7" name="Google Shape;787;p66"/>
            <p:cNvSpPr/>
            <p:nvPr/>
          </p:nvSpPr>
          <p:spPr>
            <a:xfrm>
              <a:off x="1808793" y="2715901"/>
              <a:ext cx="1790264" cy="1790264"/>
            </a:xfrm>
            <a:prstGeom prst="ellipse">
              <a:avLst/>
            </a:prstGeom>
            <a:solidFill>
              <a:srgbClr val="738286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66"/>
            <p:cNvSpPr txBox="1"/>
            <p:nvPr/>
          </p:nvSpPr>
          <p:spPr>
            <a:xfrm>
              <a:off x="2070971" y="2978079"/>
              <a:ext cx="1265908" cy="12659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950" lIns="13950" spcFirstLastPara="1" rIns="13950" wrap="square" tIns="13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11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Engenharia</a:t>
              </a:r>
              <a:endParaRPr b="1" sz="11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9" name="Google Shape;789;p66"/>
          <p:cNvSpPr txBox="1"/>
          <p:nvPr/>
        </p:nvSpPr>
        <p:spPr>
          <a:xfrm>
            <a:off x="13189527" y="2937163"/>
            <a:ext cx="2854037" cy="23829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90" name="Google Shape;790;p66"/>
          <p:cNvSpPr txBox="1"/>
          <p:nvPr/>
        </p:nvSpPr>
        <p:spPr>
          <a:xfrm>
            <a:off x="9689810" y="1809938"/>
            <a:ext cx="5854989" cy="18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- CI / CD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- Qualidade do produto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- Gestão de ambientes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-  Monitoração e log ( histórico )</a:t>
            </a:r>
            <a:endParaRPr b="0" i="0" sz="2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91" name="Google Shape;791;p66"/>
          <p:cNvSpPr txBox="1"/>
          <p:nvPr/>
        </p:nvSpPr>
        <p:spPr>
          <a:xfrm>
            <a:off x="8993214" y="5610624"/>
            <a:ext cx="4806317" cy="1847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           - Solicitação(Pedido)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       - Aprovação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  - Provisionamento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- Faturamento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- Entrega</a:t>
            </a:r>
            <a:endParaRPr/>
          </a:p>
        </p:txBody>
      </p:sp>
      <p:sp>
        <p:nvSpPr>
          <p:cNvPr id="792" name="Google Shape;792;p66"/>
          <p:cNvSpPr txBox="1"/>
          <p:nvPr/>
        </p:nvSpPr>
        <p:spPr>
          <a:xfrm>
            <a:off x="1893390" y="5610599"/>
            <a:ext cx="4806300" cy="18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- Painel de</a:t>
            </a: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administração                       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- Troubleshooting                   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- Integrações – Jira / Zendesk              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</a:t>
            </a: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            - Capacitação        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                    - Documentação</a:t>
            </a:r>
            <a:endParaRPr/>
          </a:p>
        </p:txBody>
      </p:sp>
      <p:sp>
        <p:nvSpPr>
          <p:cNvPr id="793" name="Google Shape;793;p66"/>
          <p:cNvSpPr txBox="1"/>
          <p:nvPr/>
        </p:nvSpPr>
        <p:spPr>
          <a:xfrm>
            <a:off x="2652400" y="1733725"/>
            <a:ext cx="5690100" cy="18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           - Ferramentas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</a:t>
            </a: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  - Segurança         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               - Processos                 </a:t>
            </a:r>
            <a:r>
              <a:rPr lang="pt-BR"/>
              <a:t>         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- </a:t>
            </a: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Controle de custos                    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     </a:t>
            </a:r>
            <a:r>
              <a:rPr b="0" i="0" lang="pt-BR"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- Treinamento                       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40"/>
          <p:cNvSpPr txBox="1"/>
          <p:nvPr>
            <p:ph idx="2" type="body"/>
          </p:nvPr>
        </p:nvSpPr>
        <p:spPr>
          <a:xfrm>
            <a:off x="1584959" y="2894025"/>
            <a:ext cx="7352007" cy="211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200"/>
              <a:buNone/>
            </a:pPr>
            <a:r>
              <a:rPr lang="pt-BR"/>
              <a:t>Introdução</a:t>
            </a:r>
            <a:endParaRPr/>
          </a:p>
        </p:txBody>
      </p:sp>
      <p:sp>
        <p:nvSpPr>
          <p:cNvPr id="410" name="Google Shape;410;p40"/>
          <p:cNvSpPr txBox="1"/>
          <p:nvPr>
            <p:ph idx="3" type="body"/>
          </p:nvPr>
        </p:nvSpPr>
        <p:spPr>
          <a:xfrm>
            <a:off x="1584959" y="1720816"/>
            <a:ext cx="6146929" cy="11732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200"/>
              <a:buNone/>
            </a:pPr>
            <a:r>
              <a:rPr lang="pt-BR"/>
              <a:t>01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" name="Google Shape;798;p67" title="Comparativo Atendimento Agil - Performance_2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1850" y="1027224"/>
            <a:ext cx="9718350" cy="7288750"/>
          </a:xfrm>
          <a:prstGeom prst="rect">
            <a:avLst/>
          </a:prstGeom>
          <a:noFill/>
          <a:ln>
            <a:noFill/>
          </a:ln>
        </p:spPr>
      </p:pic>
      <p:sp>
        <p:nvSpPr>
          <p:cNvPr id="799" name="Google Shape;799;p67"/>
          <p:cNvSpPr txBox="1"/>
          <p:nvPr/>
        </p:nvSpPr>
        <p:spPr>
          <a:xfrm>
            <a:off x="1347736" y="406724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403B37"/>
                </a:solidFill>
                <a:latin typeface="Lato Black"/>
                <a:ea typeface="Lato Black"/>
                <a:cs typeface="Lato Black"/>
                <a:sym typeface="Lato Black"/>
              </a:rPr>
              <a:t>COMPARATIVO</a:t>
            </a:r>
            <a:endParaRPr sz="2400">
              <a:solidFill>
                <a:srgbClr val="403B3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03B37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68"/>
          <p:cNvSpPr txBox="1"/>
          <p:nvPr>
            <p:ph idx="1" type="body"/>
          </p:nvPr>
        </p:nvSpPr>
        <p:spPr>
          <a:xfrm>
            <a:off x="1260652" y="1027213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4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 sz="2400"/>
              <a:t>DEVOPS</a:t>
            </a:r>
            <a:endParaRPr sz="2400">
              <a:solidFill>
                <a:srgbClr val="FFC000"/>
              </a:solidFill>
            </a:endParaRPr>
          </a:p>
        </p:txBody>
      </p:sp>
      <p:pic>
        <p:nvPicPr>
          <p:cNvPr id="805" name="Google Shape;805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59750" y="2625782"/>
            <a:ext cx="8835900" cy="4550475"/>
          </a:xfrm>
          <a:prstGeom prst="rect">
            <a:avLst/>
          </a:prstGeom>
          <a:noFill/>
          <a:ln>
            <a:noFill/>
          </a:ln>
        </p:spPr>
      </p:pic>
      <p:sp>
        <p:nvSpPr>
          <p:cNvPr id="806" name="Google Shape;806;p68"/>
          <p:cNvSpPr txBox="1"/>
          <p:nvPr/>
        </p:nvSpPr>
        <p:spPr>
          <a:xfrm rot="-1157687">
            <a:off x="3186871" y="1644586"/>
            <a:ext cx="3255773" cy="13587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76A5AF"/>
                </a:solidFill>
              </a:rPr>
              <a:t>TL++</a:t>
            </a:r>
            <a:r>
              <a:rPr lang="pt-BR"/>
              <a:t>    / </a:t>
            </a:r>
            <a:r>
              <a:rPr b="1" lang="pt-BR"/>
              <a:t>TOTVS Language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0B5394"/>
                </a:solidFill>
              </a:rPr>
              <a:t>T-Face</a:t>
            </a:r>
            <a:r>
              <a:rPr lang="pt-BR"/>
              <a:t> / </a:t>
            </a:r>
            <a:r>
              <a:rPr b="1" lang="pt-BR"/>
              <a:t>TOTVS HTML Framework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3D85C6"/>
                </a:solidFill>
              </a:rPr>
              <a:t>T-Talk</a:t>
            </a:r>
            <a:r>
              <a:rPr lang="pt-BR"/>
              <a:t>   / </a:t>
            </a:r>
            <a:r>
              <a:rPr b="1" lang="pt-BR"/>
              <a:t>TOTVS APIs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7" name="Google Shape;807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424641">
            <a:off x="3192400" y="6938932"/>
            <a:ext cx="197167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8" name="Google Shape;808;p6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72625" y="7552407"/>
            <a:ext cx="1971676" cy="471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09" name="Google Shape;809;p6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80625" y="2442398"/>
            <a:ext cx="1054350" cy="61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0" name="Google Shape;810;p6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2273661">
            <a:off x="10999450" y="2160400"/>
            <a:ext cx="2220176" cy="116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1" name="Google Shape;811;p6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588833">
            <a:off x="10389600" y="1722924"/>
            <a:ext cx="769050" cy="74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2" name="Google Shape;812;p6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533800" y="1555613"/>
            <a:ext cx="542925" cy="1076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3" name="Google Shape;813;p6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2604075" y="4037344"/>
            <a:ext cx="1181050" cy="92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4" name="Google Shape;814;p6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 rot="1323702">
            <a:off x="11389706" y="787822"/>
            <a:ext cx="791037" cy="1077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5" name="Google Shape;815;p68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2595650" y="1492232"/>
            <a:ext cx="884200" cy="959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6" name="Google Shape;816;p6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401126" y="6910299"/>
            <a:ext cx="884200" cy="88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7" name="Google Shape;817;p68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9533800" y="7277243"/>
            <a:ext cx="884199" cy="876506"/>
          </a:xfrm>
          <a:prstGeom prst="rect">
            <a:avLst/>
          </a:prstGeom>
          <a:noFill/>
          <a:ln>
            <a:noFill/>
          </a:ln>
        </p:spPr>
      </p:pic>
      <p:sp>
        <p:nvSpPr>
          <p:cNvPr id="818" name="Google Shape;818;p68"/>
          <p:cNvSpPr txBox="1"/>
          <p:nvPr/>
        </p:nvSpPr>
        <p:spPr>
          <a:xfrm rot="697038">
            <a:off x="12043007" y="5315206"/>
            <a:ext cx="2303182" cy="4992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3D85C6"/>
                </a:solidFill>
              </a:rPr>
              <a:t>HAT CRUD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819" name="Google Shape;819;p68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10742675" y="7138910"/>
            <a:ext cx="1181050" cy="971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0" name="Google Shape;820;p68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 rot="-1665719">
            <a:off x="6754412" y="6737241"/>
            <a:ext cx="1368728" cy="46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69"/>
          <p:cNvSpPr txBox="1"/>
          <p:nvPr>
            <p:ph idx="2" type="body"/>
          </p:nvPr>
        </p:nvSpPr>
        <p:spPr>
          <a:xfrm>
            <a:off x="1584959" y="2894025"/>
            <a:ext cx="6147000" cy="21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200"/>
              <a:buNone/>
            </a:pPr>
            <a:r>
              <a:rPr lang="pt-BR"/>
              <a:t>Situação atual e próximos passos</a:t>
            </a:r>
            <a:endParaRPr sz="5000"/>
          </a:p>
        </p:txBody>
      </p:sp>
      <p:sp>
        <p:nvSpPr>
          <p:cNvPr id="828" name="Google Shape;828;p69"/>
          <p:cNvSpPr txBox="1"/>
          <p:nvPr>
            <p:ph idx="3" type="body"/>
          </p:nvPr>
        </p:nvSpPr>
        <p:spPr>
          <a:xfrm>
            <a:off x="1584959" y="1720816"/>
            <a:ext cx="6147000" cy="11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200"/>
              <a:buNone/>
            </a:pPr>
            <a:r>
              <a:rPr lang="pt-BR"/>
              <a:t>04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2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70"/>
          <p:cNvSpPr txBox="1"/>
          <p:nvPr>
            <p:ph idx="1" type="body"/>
          </p:nvPr>
        </p:nvSpPr>
        <p:spPr>
          <a:xfrm>
            <a:off x="1271903" y="484664"/>
            <a:ext cx="131334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b="1" lang="pt-BR" sz="2100"/>
              <a:t>TIMELINE</a:t>
            </a:r>
            <a:endParaRPr b="1" sz="2100"/>
          </a:p>
        </p:txBody>
      </p:sp>
      <p:pic>
        <p:nvPicPr>
          <p:cNvPr id="834" name="Google Shape;834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227" y="186267"/>
            <a:ext cx="723688" cy="84686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35" name="Google Shape;835;p70"/>
          <p:cNvCxnSpPr/>
          <p:nvPr/>
        </p:nvCxnSpPr>
        <p:spPr>
          <a:xfrm>
            <a:off x="626947" y="4495800"/>
            <a:ext cx="14760000" cy="0"/>
          </a:xfrm>
          <a:prstGeom prst="straightConnector1">
            <a:avLst/>
          </a:prstGeom>
          <a:noFill/>
          <a:ln cap="flat" cmpd="sng" w="28575">
            <a:solidFill>
              <a:srgbClr val="9E9E9E"/>
            </a:solidFill>
            <a:prstDash val="dot"/>
            <a:miter lim="800000"/>
            <a:headEnd len="sm" w="sm" type="none"/>
            <a:tailEnd len="sm" w="sm" type="none"/>
          </a:ln>
        </p:spPr>
      </p:cxnSp>
      <p:grpSp>
        <p:nvGrpSpPr>
          <p:cNvPr id="836" name="Google Shape;836;p70"/>
          <p:cNvGrpSpPr/>
          <p:nvPr/>
        </p:nvGrpSpPr>
        <p:grpSpPr>
          <a:xfrm>
            <a:off x="1124025" y="3961772"/>
            <a:ext cx="1421796" cy="1068056"/>
            <a:chOff x="1350296" y="2894973"/>
            <a:chExt cx="1066774" cy="1068056"/>
          </a:xfrm>
        </p:grpSpPr>
        <p:sp>
          <p:nvSpPr>
            <p:cNvPr id="837" name="Google Shape;837;p70"/>
            <p:cNvSpPr/>
            <p:nvPr/>
          </p:nvSpPr>
          <p:spPr>
            <a:xfrm>
              <a:off x="1883895" y="2894973"/>
              <a:ext cx="533175" cy="534030"/>
            </a:xfrm>
            <a:custGeom>
              <a:rect b="b" l="l" r="r" t="t"/>
              <a:pathLst>
                <a:path extrusionOk="0" h="3054" w="3054">
                  <a:moveTo>
                    <a:pt x="0" y="0"/>
                  </a:moveTo>
                  <a:cubicBezTo>
                    <a:pt x="1687" y="0"/>
                    <a:pt x="3054" y="1367"/>
                    <a:pt x="3054" y="3054"/>
                  </a:cubicBezTo>
                  <a:lnTo>
                    <a:pt x="2291" y="3054"/>
                  </a:lnTo>
                  <a:cubicBezTo>
                    <a:pt x="2291" y="1789"/>
                    <a:pt x="1265" y="763"/>
                    <a:pt x="0" y="7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70"/>
            <p:cNvSpPr/>
            <p:nvPr/>
          </p:nvSpPr>
          <p:spPr>
            <a:xfrm>
              <a:off x="1350296" y="3429000"/>
              <a:ext cx="533602" cy="534029"/>
            </a:xfrm>
            <a:custGeom>
              <a:rect b="b" l="l" r="r" t="t"/>
              <a:pathLst>
                <a:path extrusionOk="0" h="3055" w="3055">
                  <a:moveTo>
                    <a:pt x="3055" y="3055"/>
                  </a:moveTo>
                  <a:cubicBezTo>
                    <a:pt x="1368" y="3055"/>
                    <a:pt x="0" y="1687"/>
                    <a:pt x="0" y="0"/>
                  </a:cubicBezTo>
                  <a:lnTo>
                    <a:pt x="764" y="0"/>
                  </a:lnTo>
                  <a:cubicBezTo>
                    <a:pt x="764" y="1266"/>
                    <a:pt x="1789" y="2291"/>
                    <a:pt x="3055" y="2291"/>
                  </a:cubicBezTo>
                  <a:lnTo>
                    <a:pt x="3055" y="30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39" name="Google Shape;839;p70"/>
          <p:cNvGrpSpPr/>
          <p:nvPr/>
        </p:nvGrpSpPr>
        <p:grpSpPr>
          <a:xfrm>
            <a:off x="9608832" y="3961772"/>
            <a:ext cx="1421796" cy="1068056"/>
            <a:chOff x="9481574" y="2894973"/>
            <a:chExt cx="1066773" cy="1068056"/>
          </a:xfrm>
        </p:grpSpPr>
        <p:sp>
          <p:nvSpPr>
            <p:cNvPr id="840" name="Google Shape;840;p70"/>
            <p:cNvSpPr/>
            <p:nvPr/>
          </p:nvSpPr>
          <p:spPr>
            <a:xfrm>
              <a:off x="10015173" y="2894973"/>
              <a:ext cx="533175" cy="534030"/>
            </a:xfrm>
            <a:custGeom>
              <a:rect b="b" l="l" r="r" t="t"/>
              <a:pathLst>
                <a:path extrusionOk="0" h="3054" w="3054">
                  <a:moveTo>
                    <a:pt x="0" y="0"/>
                  </a:moveTo>
                  <a:cubicBezTo>
                    <a:pt x="1687" y="0"/>
                    <a:pt x="3054" y="1367"/>
                    <a:pt x="3054" y="3054"/>
                  </a:cubicBezTo>
                  <a:lnTo>
                    <a:pt x="2291" y="3054"/>
                  </a:lnTo>
                  <a:cubicBezTo>
                    <a:pt x="2291" y="1789"/>
                    <a:pt x="1265" y="763"/>
                    <a:pt x="0" y="7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70"/>
            <p:cNvSpPr/>
            <p:nvPr/>
          </p:nvSpPr>
          <p:spPr>
            <a:xfrm>
              <a:off x="9481574" y="3429000"/>
              <a:ext cx="533602" cy="534029"/>
            </a:xfrm>
            <a:custGeom>
              <a:rect b="b" l="l" r="r" t="t"/>
              <a:pathLst>
                <a:path extrusionOk="0" h="3055" w="3055">
                  <a:moveTo>
                    <a:pt x="3055" y="3055"/>
                  </a:moveTo>
                  <a:cubicBezTo>
                    <a:pt x="1368" y="3055"/>
                    <a:pt x="0" y="1687"/>
                    <a:pt x="0" y="0"/>
                  </a:cubicBezTo>
                  <a:lnTo>
                    <a:pt x="764" y="0"/>
                  </a:lnTo>
                  <a:cubicBezTo>
                    <a:pt x="764" y="1266"/>
                    <a:pt x="1789" y="2291"/>
                    <a:pt x="3055" y="2291"/>
                  </a:cubicBezTo>
                  <a:lnTo>
                    <a:pt x="3055" y="305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2" name="Google Shape;842;p70"/>
          <p:cNvGrpSpPr/>
          <p:nvPr/>
        </p:nvGrpSpPr>
        <p:grpSpPr>
          <a:xfrm>
            <a:off x="6360172" y="3961772"/>
            <a:ext cx="1421797" cy="1068056"/>
            <a:chOff x="6771148" y="2894973"/>
            <a:chExt cx="1066774" cy="1068056"/>
          </a:xfrm>
        </p:grpSpPr>
        <p:sp>
          <p:nvSpPr>
            <p:cNvPr id="843" name="Google Shape;843;p70"/>
            <p:cNvSpPr/>
            <p:nvPr/>
          </p:nvSpPr>
          <p:spPr>
            <a:xfrm>
              <a:off x="7304747" y="2894973"/>
              <a:ext cx="533175" cy="534030"/>
            </a:xfrm>
            <a:custGeom>
              <a:rect b="b" l="l" r="r" t="t"/>
              <a:pathLst>
                <a:path extrusionOk="0" h="3054" w="3054">
                  <a:moveTo>
                    <a:pt x="0" y="0"/>
                  </a:moveTo>
                  <a:cubicBezTo>
                    <a:pt x="1687" y="0"/>
                    <a:pt x="3054" y="1367"/>
                    <a:pt x="3054" y="3054"/>
                  </a:cubicBezTo>
                  <a:lnTo>
                    <a:pt x="2291" y="3054"/>
                  </a:lnTo>
                  <a:cubicBezTo>
                    <a:pt x="2291" y="1789"/>
                    <a:pt x="1265" y="763"/>
                    <a:pt x="0" y="7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70"/>
            <p:cNvSpPr/>
            <p:nvPr/>
          </p:nvSpPr>
          <p:spPr>
            <a:xfrm>
              <a:off x="6771148" y="3429000"/>
              <a:ext cx="533602" cy="534029"/>
            </a:xfrm>
            <a:custGeom>
              <a:rect b="b" l="l" r="r" t="t"/>
              <a:pathLst>
                <a:path extrusionOk="0" h="3055" w="3055">
                  <a:moveTo>
                    <a:pt x="3055" y="3055"/>
                  </a:moveTo>
                  <a:cubicBezTo>
                    <a:pt x="1368" y="3055"/>
                    <a:pt x="0" y="1687"/>
                    <a:pt x="0" y="0"/>
                  </a:cubicBezTo>
                  <a:lnTo>
                    <a:pt x="764" y="0"/>
                  </a:lnTo>
                  <a:cubicBezTo>
                    <a:pt x="764" y="1266"/>
                    <a:pt x="1789" y="2291"/>
                    <a:pt x="3055" y="2291"/>
                  </a:cubicBezTo>
                  <a:lnTo>
                    <a:pt x="3055" y="30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45" name="Google Shape;845;p70"/>
          <p:cNvGrpSpPr/>
          <p:nvPr/>
        </p:nvGrpSpPr>
        <p:grpSpPr>
          <a:xfrm>
            <a:off x="3839105" y="3961772"/>
            <a:ext cx="1421797" cy="1068056"/>
            <a:chOff x="4060722" y="2894973"/>
            <a:chExt cx="1066774" cy="1068056"/>
          </a:xfrm>
        </p:grpSpPr>
        <p:sp>
          <p:nvSpPr>
            <p:cNvPr id="846" name="Google Shape;846;p70"/>
            <p:cNvSpPr/>
            <p:nvPr/>
          </p:nvSpPr>
          <p:spPr>
            <a:xfrm>
              <a:off x="4594321" y="2894973"/>
              <a:ext cx="533175" cy="534030"/>
            </a:xfrm>
            <a:custGeom>
              <a:rect b="b" l="l" r="r" t="t"/>
              <a:pathLst>
                <a:path extrusionOk="0" h="3054" w="3054">
                  <a:moveTo>
                    <a:pt x="0" y="0"/>
                  </a:moveTo>
                  <a:cubicBezTo>
                    <a:pt x="1687" y="0"/>
                    <a:pt x="3054" y="1367"/>
                    <a:pt x="3054" y="3054"/>
                  </a:cubicBezTo>
                  <a:lnTo>
                    <a:pt x="2291" y="3054"/>
                  </a:lnTo>
                  <a:cubicBezTo>
                    <a:pt x="2291" y="1789"/>
                    <a:pt x="1265" y="763"/>
                    <a:pt x="0" y="7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70"/>
            <p:cNvSpPr/>
            <p:nvPr/>
          </p:nvSpPr>
          <p:spPr>
            <a:xfrm>
              <a:off x="4060722" y="3429000"/>
              <a:ext cx="533602" cy="534029"/>
            </a:xfrm>
            <a:custGeom>
              <a:rect b="b" l="l" r="r" t="t"/>
              <a:pathLst>
                <a:path extrusionOk="0" h="3055" w="3055">
                  <a:moveTo>
                    <a:pt x="3055" y="3055"/>
                  </a:moveTo>
                  <a:cubicBezTo>
                    <a:pt x="1368" y="3055"/>
                    <a:pt x="0" y="1687"/>
                    <a:pt x="0" y="0"/>
                  </a:cubicBezTo>
                  <a:lnTo>
                    <a:pt x="764" y="0"/>
                  </a:lnTo>
                  <a:cubicBezTo>
                    <a:pt x="764" y="1266"/>
                    <a:pt x="1789" y="2291"/>
                    <a:pt x="3055" y="2291"/>
                  </a:cubicBezTo>
                  <a:lnTo>
                    <a:pt x="3055" y="30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48" name="Google Shape;848;p70"/>
          <p:cNvSpPr/>
          <p:nvPr/>
        </p:nvSpPr>
        <p:spPr>
          <a:xfrm>
            <a:off x="1501494" y="4244975"/>
            <a:ext cx="668700" cy="501600"/>
          </a:xfrm>
          <a:prstGeom prst="ellipse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9" name="Google Shape;849;p70"/>
          <p:cNvSpPr/>
          <p:nvPr/>
        </p:nvSpPr>
        <p:spPr>
          <a:xfrm>
            <a:off x="4216227" y="4244975"/>
            <a:ext cx="668700" cy="501600"/>
          </a:xfrm>
          <a:prstGeom prst="ellipse">
            <a:avLst/>
          </a:prstGeom>
          <a:noFill/>
          <a:ln cap="flat" cmpd="sng" w="28575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0" name="Google Shape;850;p70"/>
          <p:cNvSpPr/>
          <p:nvPr/>
        </p:nvSpPr>
        <p:spPr>
          <a:xfrm>
            <a:off x="6736946" y="4244975"/>
            <a:ext cx="668700" cy="501600"/>
          </a:xfrm>
          <a:prstGeom prst="ellipse">
            <a:avLst/>
          </a:prstGeom>
          <a:noFill/>
          <a:ln cap="flat" cmpd="sng" w="2857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1" name="Google Shape;851;p70"/>
          <p:cNvSpPr/>
          <p:nvPr/>
        </p:nvSpPr>
        <p:spPr>
          <a:xfrm>
            <a:off x="9985261" y="4244975"/>
            <a:ext cx="668700" cy="501600"/>
          </a:xfrm>
          <a:prstGeom prst="ellipse">
            <a:avLst/>
          </a:prstGeom>
          <a:noFill/>
          <a:ln cap="flat" cmpd="sng" w="28575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2" name="Google Shape;852;p70"/>
          <p:cNvSpPr/>
          <p:nvPr/>
        </p:nvSpPr>
        <p:spPr>
          <a:xfrm>
            <a:off x="1649032" y="4356100"/>
            <a:ext cx="372300" cy="279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3" name="Google Shape;853;p70"/>
          <p:cNvSpPr/>
          <p:nvPr/>
        </p:nvSpPr>
        <p:spPr>
          <a:xfrm>
            <a:off x="4363957" y="4356100"/>
            <a:ext cx="372300" cy="279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4" name="Google Shape;854;p70"/>
          <p:cNvSpPr/>
          <p:nvPr/>
        </p:nvSpPr>
        <p:spPr>
          <a:xfrm>
            <a:off x="6884867" y="4356100"/>
            <a:ext cx="372300" cy="279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5" name="Google Shape;855;p70"/>
          <p:cNvSpPr/>
          <p:nvPr/>
        </p:nvSpPr>
        <p:spPr>
          <a:xfrm>
            <a:off x="10133371" y="4356100"/>
            <a:ext cx="372300" cy="2793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56" name="Google Shape;856;p70"/>
          <p:cNvCxnSpPr>
            <a:stCxn id="852" idx="4"/>
          </p:cNvCxnSpPr>
          <p:nvPr/>
        </p:nvCxnSpPr>
        <p:spPr>
          <a:xfrm>
            <a:off x="1835182" y="4635400"/>
            <a:ext cx="0" cy="1499100"/>
          </a:xfrm>
          <a:prstGeom prst="straightConnector1">
            <a:avLst/>
          </a:prstGeom>
          <a:noFill/>
          <a:ln cap="rnd" cmpd="sng" w="28575">
            <a:solidFill>
              <a:schemeClr val="accent1"/>
            </a:solidFill>
            <a:prstDash val="solid"/>
            <a:miter lim="800000"/>
            <a:headEnd len="sm" w="sm" type="none"/>
            <a:tailEnd len="lg" w="lg" type="oval"/>
          </a:ln>
        </p:spPr>
      </p:cxnSp>
      <p:cxnSp>
        <p:nvCxnSpPr>
          <p:cNvPr id="857" name="Google Shape;857;p70"/>
          <p:cNvCxnSpPr>
            <a:stCxn id="854" idx="4"/>
          </p:cNvCxnSpPr>
          <p:nvPr/>
        </p:nvCxnSpPr>
        <p:spPr>
          <a:xfrm>
            <a:off x="7071017" y="4635400"/>
            <a:ext cx="600" cy="1499100"/>
          </a:xfrm>
          <a:prstGeom prst="straightConnector1">
            <a:avLst/>
          </a:prstGeom>
          <a:noFill/>
          <a:ln cap="rnd" cmpd="sng" w="28575">
            <a:solidFill>
              <a:schemeClr val="accent2"/>
            </a:solidFill>
            <a:prstDash val="solid"/>
            <a:miter lim="800000"/>
            <a:headEnd len="sm" w="sm" type="none"/>
            <a:tailEnd len="lg" w="lg" type="oval"/>
          </a:ln>
        </p:spPr>
      </p:cxnSp>
      <p:cxnSp>
        <p:nvCxnSpPr>
          <p:cNvPr id="858" name="Google Shape;858;p70"/>
          <p:cNvCxnSpPr>
            <a:endCxn id="853" idx="0"/>
          </p:cNvCxnSpPr>
          <p:nvPr/>
        </p:nvCxnSpPr>
        <p:spPr>
          <a:xfrm>
            <a:off x="4550107" y="2856400"/>
            <a:ext cx="0" cy="1499700"/>
          </a:xfrm>
          <a:prstGeom prst="straightConnector1">
            <a:avLst/>
          </a:prstGeom>
          <a:noFill/>
          <a:ln cap="rnd" cmpd="sng" w="28575">
            <a:solidFill>
              <a:schemeClr val="accent3"/>
            </a:solidFill>
            <a:prstDash val="solid"/>
            <a:miter lim="800000"/>
            <a:headEnd len="lg" w="lg" type="oval"/>
            <a:tailEnd len="sm" w="sm" type="none"/>
          </a:ln>
        </p:spPr>
      </p:cxnSp>
      <p:cxnSp>
        <p:nvCxnSpPr>
          <p:cNvPr id="859" name="Google Shape;859;p70"/>
          <p:cNvCxnSpPr>
            <a:endCxn id="855" idx="0"/>
          </p:cNvCxnSpPr>
          <p:nvPr/>
        </p:nvCxnSpPr>
        <p:spPr>
          <a:xfrm flipH="1">
            <a:off x="10319521" y="2856400"/>
            <a:ext cx="600" cy="1499700"/>
          </a:xfrm>
          <a:prstGeom prst="straightConnector1">
            <a:avLst/>
          </a:prstGeom>
          <a:noFill/>
          <a:ln cap="rnd" cmpd="sng" w="28575">
            <a:solidFill>
              <a:schemeClr val="accent6"/>
            </a:solidFill>
            <a:prstDash val="solid"/>
            <a:miter lim="800000"/>
            <a:headEnd len="lg" w="lg" type="oval"/>
            <a:tailEnd len="sm" w="sm" type="none"/>
          </a:ln>
        </p:spPr>
      </p:cxnSp>
      <p:sp>
        <p:nvSpPr>
          <p:cNvPr id="860" name="Google Shape;860;p70"/>
          <p:cNvSpPr txBox="1"/>
          <p:nvPr/>
        </p:nvSpPr>
        <p:spPr>
          <a:xfrm>
            <a:off x="515204" y="2356729"/>
            <a:ext cx="2766300" cy="1354200"/>
          </a:xfrm>
          <a:prstGeom prst="rect">
            <a:avLst/>
          </a:prstGeom>
          <a:noFill/>
          <a:ln>
            <a:noFill/>
          </a:ln>
        </p:spPr>
        <p:txBody>
          <a:bodyPr anchorCtr="0" anchor="b" bIns="74450" lIns="0" spcFirstLastPara="1" rIns="0" wrap="square" tIns="7445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Formação da equipe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Estudos e pesquisa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Padrões de desenvolvimento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Início da codificação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1" name="Google Shape;861;p70"/>
          <p:cNvSpPr txBox="1"/>
          <p:nvPr/>
        </p:nvSpPr>
        <p:spPr>
          <a:xfrm>
            <a:off x="3021800" y="5336250"/>
            <a:ext cx="3033600" cy="147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4450" lIns="0" spcFirstLastPara="1" rIns="0" wrap="square" tIns="7445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Estudos e pesquisa infraestrutura e operação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Análise de tecnologias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Devops</a:t>
            </a:r>
            <a:endParaRPr b="1" sz="1800">
              <a:solidFill>
                <a:schemeClr val="dk1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2" name="Google Shape;862;p70"/>
          <p:cNvSpPr txBox="1"/>
          <p:nvPr/>
        </p:nvSpPr>
        <p:spPr>
          <a:xfrm>
            <a:off x="5818404" y="2256650"/>
            <a:ext cx="3340800" cy="1764600"/>
          </a:xfrm>
          <a:prstGeom prst="rect">
            <a:avLst/>
          </a:prstGeom>
          <a:noFill/>
          <a:ln>
            <a:noFill/>
          </a:ln>
        </p:spPr>
        <p:txBody>
          <a:bodyPr anchorCtr="0" anchor="b" bIns="74450" lIns="0" spcFirstLastPara="1" rIns="0" wrap="square" tIns="7445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Início das atividades para Piloto com DoctorClin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Planejamento para Operação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Treinamentos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Documentação</a:t>
            </a:r>
            <a:endParaRPr b="1" sz="1800">
              <a:solidFill>
                <a:schemeClr val="dk1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3" name="Google Shape;863;p70"/>
          <p:cNvSpPr txBox="1"/>
          <p:nvPr/>
        </p:nvSpPr>
        <p:spPr>
          <a:xfrm>
            <a:off x="8747725" y="5126844"/>
            <a:ext cx="33408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b" bIns="74450" lIns="0" spcFirstLastPara="1" rIns="0" wrap="square" tIns="7445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Piloto com DoctorClin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4" name="Google Shape;864;p70"/>
          <p:cNvSpPr txBox="1"/>
          <p:nvPr/>
        </p:nvSpPr>
        <p:spPr>
          <a:xfrm>
            <a:off x="847452" y="6137332"/>
            <a:ext cx="2101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Agosto 2017</a:t>
            </a:r>
            <a:endParaRPr b="1" sz="30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5" name="Google Shape;865;p70"/>
          <p:cNvSpPr txBox="1"/>
          <p:nvPr/>
        </p:nvSpPr>
        <p:spPr>
          <a:xfrm>
            <a:off x="3487850" y="1774925"/>
            <a:ext cx="2101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>
                <a:solidFill>
                  <a:schemeClr val="accent3"/>
                </a:solidFill>
                <a:latin typeface="Calibri"/>
                <a:ea typeface="Calibri"/>
                <a:cs typeface="Calibri"/>
                <a:sym typeface="Calibri"/>
              </a:rPr>
              <a:t>Março 2018</a:t>
            </a:r>
            <a:endParaRPr b="1" sz="3000">
              <a:solidFill>
                <a:schemeClr val="accent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6" name="Google Shape;866;p70"/>
          <p:cNvSpPr txBox="1"/>
          <p:nvPr/>
        </p:nvSpPr>
        <p:spPr>
          <a:xfrm>
            <a:off x="5913275" y="6137325"/>
            <a:ext cx="22728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Outubro 2018</a:t>
            </a:r>
            <a:endParaRPr b="1" sz="30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7" name="Google Shape;867;p70"/>
          <p:cNvSpPr txBox="1"/>
          <p:nvPr/>
        </p:nvSpPr>
        <p:spPr>
          <a:xfrm>
            <a:off x="9005700" y="1774925"/>
            <a:ext cx="2522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Dezembro 2018</a:t>
            </a:r>
            <a:endParaRPr b="1" sz="3000">
              <a:solidFill>
                <a:schemeClr val="accent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68" name="Google Shape;868;p70"/>
          <p:cNvGrpSpPr/>
          <p:nvPr/>
        </p:nvGrpSpPr>
        <p:grpSpPr>
          <a:xfrm>
            <a:off x="12334865" y="3943576"/>
            <a:ext cx="1421797" cy="1068056"/>
            <a:chOff x="6771148" y="2894973"/>
            <a:chExt cx="1066774" cy="1068056"/>
          </a:xfrm>
        </p:grpSpPr>
        <p:sp>
          <p:nvSpPr>
            <p:cNvPr id="869" name="Google Shape;869;p70"/>
            <p:cNvSpPr/>
            <p:nvPr/>
          </p:nvSpPr>
          <p:spPr>
            <a:xfrm>
              <a:off x="7304747" y="2894973"/>
              <a:ext cx="533175" cy="534030"/>
            </a:xfrm>
            <a:custGeom>
              <a:rect b="b" l="l" r="r" t="t"/>
              <a:pathLst>
                <a:path extrusionOk="0" h="3054" w="3054">
                  <a:moveTo>
                    <a:pt x="0" y="0"/>
                  </a:moveTo>
                  <a:cubicBezTo>
                    <a:pt x="1687" y="0"/>
                    <a:pt x="3054" y="1367"/>
                    <a:pt x="3054" y="3054"/>
                  </a:cubicBezTo>
                  <a:lnTo>
                    <a:pt x="2291" y="3054"/>
                  </a:lnTo>
                  <a:cubicBezTo>
                    <a:pt x="2291" y="1789"/>
                    <a:pt x="1265" y="763"/>
                    <a:pt x="0" y="7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0" name="Google Shape;870;p70"/>
            <p:cNvSpPr/>
            <p:nvPr/>
          </p:nvSpPr>
          <p:spPr>
            <a:xfrm>
              <a:off x="6771148" y="3429000"/>
              <a:ext cx="533602" cy="534029"/>
            </a:xfrm>
            <a:custGeom>
              <a:rect b="b" l="l" r="r" t="t"/>
              <a:pathLst>
                <a:path extrusionOk="0" h="3055" w="3055">
                  <a:moveTo>
                    <a:pt x="3055" y="3055"/>
                  </a:moveTo>
                  <a:cubicBezTo>
                    <a:pt x="1368" y="3055"/>
                    <a:pt x="0" y="1687"/>
                    <a:pt x="0" y="0"/>
                  </a:cubicBezTo>
                  <a:lnTo>
                    <a:pt x="764" y="0"/>
                  </a:lnTo>
                  <a:cubicBezTo>
                    <a:pt x="764" y="1266"/>
                    <a:pt x="1789" y="2291"/>
                    <a:pt x="3055" y="2291"/>
                  </a:cubicBezTo>
                  <a:lnTo>
                    <a:pt x="3055" y="3055"/>
                  </a:ln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55850" lIns="111725" spcFirstLastPara="1" rIns="111725" wrap="square" tIns="558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1" name="Google Shape;871;p70"/>
          <p:cNvSpPr/>
          <p:nvPr/>
        </p:nvSpPr>
        <p:spPr>
          <a:xfrm>
            <a:off x="12711639" y="4226779"/>
            <a:ext cx="668700" cy="501600"/>
          </a:xfrm>
          <a:prstGeom prst="ellipse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2" name="Google Shape;872;p70"/>
          <p:cNvSpPr/>
          <p:nvPr/>
        </p:nvSpPr>
        <p:spPr>
          <a:xfrm>
            <a:off x="12859560" y="4337904"/>
            <a:ext cx="372300" cy="2793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873" name="Google Shape;873;p70"/>
          <p:cNvCxnSpPr>
            <a:stCxn id="872" idx="4"/>
          </p:cNvCxnSpPr>
          <p:nvPr/>
        </p:nvCxnSpPr>
        <p:spPr>
          <a:xfrm>
            <a:off x="13045710" y="4617204"/>
            <a:ext cx="600" cy="1499100"/>
          </a:xfrm>
          <a:prstGeom prst="straightConnector1">
            <a:avLst/>
          </a:prstGeom>
          <a:noFill/>
          <a:ln cap="rnd" cmpd="sng" w="28575">
            <a:solidFill>
              <a:schemeClr val="accent1"/>
            </a:solidFill>
            <a:prstDash val="solid"/>
            <a:miter lim="800000"/>
            <a:headEnd len="sm" w="sm" type="none"/>
            <a:tailEnd len="lg" w="lg" type="oval"/>
          </a:ln>
        </p:spPr>
      </p:cxnSp>
      <p:sp>
        <p:nvSpPr>
          <p:cNvPr id="874" name="Google Shape;874;p70"/>
          <p:cNvSpPr txBox="1"/>
          <p:nvPr/>
        </p:nvSpPr>
        <p:spPr>
          <a:xfrm>
            <a:off x="11854199" y="6119125"/>
            <a:ext cx="24582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Fevereiro 2019</a:t>
            </a:r>
            <a:endParaRPr b="1" sz="30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5" name="Google Shape;875;p70"/>
          <p:cNvSpPr txBox="1"/>
          <p:nvPr/>
        </p:nvSpPr>
        <p:spPr>
          <a:xfrm>
            <a:off x="11451900" y="1901150"/>
            <a:ext cx="4322100" cy="1764600"/>
          </a:xfrm>
          <a:prstGeom prst="rect">
            <a:avLst/>
          </a:prstGeom>
          <a:noFill/>
          <a:ln>
            <a:noFill/>
          </a:ln>
        </p:spPr>
        <p:txBody>
          <a:bodyPr anchorCtr="0" anchor="b" bIns="74450" lIns="0" spcFirstLastPara="1" rIns="0" wrap="square" tIns="7445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Atendimento pró-ativo e Satisfação do cliente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Auto-serviço de implantação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b="1" lang="pt-BR" sz="1800">
                <a:solidFill>
                  <a:schemeClr val="dk1"/>
                </a:solidFill>
              </a:rPr>
              <a:t>Preparação para implantação de novos clientes ( meta 20 em / 2019)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6" name="Google Shape;876;p70"/>
          <p:cNvSpPr/>
          <p:nvPr/>
        </p:nvSpPr>
        <p:spPr>
          <a:xfrm>
            <a:off x="15254402" y="5317256"/>
            <a:ext cx="669000" cy="267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2A436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74450" lIns="148950" spcFirstLastPara="1" rIns="148950" wrap="square" tIns="744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7" name="Google Shape;877;p70"/>
          <p:cNvSpPr txBox="1"/>
          <p:nvPr/>
        </p:nvSpPr>
        <p:spPr>
          <a:xfrm>
            <a:off x="745450" y="1680475"/>
            <a:ext cx="24582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/>
              <a:t>P&amp;D</a:t>
            </a:r>
            <a:endParaRPr b="1" sz="3600"/>
          </a:p>
        </p:txBody>
      </p:sp>
      <p:sp>
        <p:nvSpPr>
          <p:cNvPr id="878" name="Google Shape;878;p70"/>
          <p:cNvSpPr txBox="1"/>
          <p:nvPr/>
        </p:nvSpPr>
        <p:spPr>
          <a:xfrm>
            <a:off x="3336250" y="6673550"/>
            <a:ext cx="24582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/>
              <a:t>INFRA</a:t>
            </a:r>
            <a:endParaRPr b="1" sz="3600"/>
          </a:p>
        </p:txBody>
      </p:sp>
      <p:sp>
        <p:nvSpPr>
          <p:cNvPr id="879" name="Google Shape;879;p70"/>
          <p:cNvSpPr txBox="1"/>
          <p:nvPr/>
        </p:nvSpPr>
        <p:spPr>
          <a:xfrm>
            <a:off x="6183500" y="1451875"/>
            <a:ext cx="24582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/>
              <a:t>OPERAÇÃO</a:t>
            </a:r>
            <a:endParaRPr b="1" sz="3000"/>
          </a:p>
        </p:txBody>
      </p:sp>
      <p:sp>
        <p:nvSpPr>
          <p:cNvPr id="880" name="Google Shape;880;p70"/>
          <p:cNvSpPr txBox="1"/>
          <p:nvPr/>
        </p:nvSpPr>
        <p:spPr>
          <a:xfrm>
            <a:off x="9079100" y="5584250"/>
            <a:ext cx="24582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/>
              <a:t>PILOTO</a:t>
            </a:r>
            <a:endParaRPr b="1" sz="3000"/>
          </a:p>
        </p:txBody>
      </p:sp>
      <p:sp>
        <p:nvSpPr>
          <p:cNvPr id="881" name="Google Shape;881;p70"/>
          <p:cNvSpPr txBox="1"/>
          <p:nvPr/>
        </p:nvSpPr>
        <p:spPr>
          <a:xfrm>
            <a:off x="12383850" y="1621850"/>
            <a:ext cx="24582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/>
              <a:t>PRODUÇÃO</a:t>
            </a:r>
            <a:endParaRPr b="1" sz="300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71"/>
          <p:cNvSpPr txBox="1"/>
          <p:nvPr>
            <p:ph idx="1" type="body"/>
          </p:nvPr>
        </p:nvSpPr>
        <p:spPr>
          <a:xfrm>
            <a:off x="1271903" y="484664"/>
            <a:ext cx="131334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b="1" lang="pt-BR" sz="2150">
                <a:solidFill>
                  <a:srgbClr val="403B37"/>
                </a:solidFill>
              </a:rPr>
              <a:t>NÚMEROS</a:t>
            </a:r>
            <a:endParaRPr b="1" sz="2100"/>
          </a:p>
        </p:txBody>
      </p:sp>
      <p:pic>
        <p:nvPicPr>
          <p:cNvPr id="887" name="Google Shape;887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227" y="186267"/>
            <a:ext cx="723688" cy="846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8" name="Google Shape;888;p71"/>
          <p:cNvPicPr preferRelativeResize="0"/>
          <p:nvPr/>
        </p:nvPicPr>
        <p:blipFill rotWithShape="1">
          <a:blip r:embed="rId4">
            <a:alphaModFix/>
          </a:blip>
          <a:srcRect b="35191" l="0" r="0" t="0"/>
          <a:stretch/>
        </p:blipFill>
        <p:spPr>
          <a:xfrm>
            <a:off x="685800" y="1566525"/>
            <a:ext cx="14982825" cy="4209976"/>
          </a:xfrm>
          <a:prstGeom prst="rect">
            <a:avLst/>
          </a:prstGeom>
          <a:noFill/>
          <a:ln>
            <a:noFill/>
          </a:ln>
        </p:spPr>
      </p:pic>
      <p:sp>
        <p:nvSpPr>
          <p:cNvPr id="889" name="Google Shape;889;p71"/>
          <p:cNvSpPr txBox="1"/>
          <p:nvPr/>
        </p:nvSpPr>
        <p:spPr>
          <a:xfrm>
            <a:off x="661050" y="6309900"/>
            <a:ext cx="13031400" cy="8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666666"/>
                </a:solidFill>
              </a:rPr>
              <a:t>+ </a:t>
            </a:r>
            <a:r>
              <a:rPr b="1" lang="pt-BR" sz="2400">
                <a:solidFill>
                  <a:srgbClr val="666666"/>
                </a:solidFill>
              </a:rPr>
              <a:t>100 deploys em produção em horário comercial</a:t>
            </a:r>
            <a:endParaRPr/>
          </a:p>
        </p:txBody>
      </p:sp>
      <p:sp>
        <p:nvSpPr>
          <p:cNvPr id="890" name="Google Shape;890;p71"/>
          <p:cNvSpPr txBox="1"/>
          <p:nvPr/>
        </p:nvSpPr>
        <p:spPr>
          <a:xfrm>
            <a:off x="661050" y="7690200"/>
            <a:ext cx="13031400" cy="8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2400">
                <a:solidFill>
                  <a:srgbClr val="666666"/>
                </a:solidFill>
              </a:rPr>
              <a:t>Disponibilidade 99,999% (00:04:02) 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4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72"/>
          <p:cNvSpPr txBox="1"/>
          <p:nvPr>
            <p:ph idx="1" type="body"/>
          </p:nvPr>
        </p:nvSpPr>
        <p:spPr>
          <a:xfrm>
            <a:off x="1271903" y="484664"/>
            <a:ext cx="13133400" cy="4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b="1" lang="pt-BR" sz="2150">
                <a:solidFill>
                  <a:srgbClr val="403B37"/>
                </a:solidFill>
              </a:rPr>
              <a:t>ROADMAP</a:t>
            </a:r>
            <a:endParaRPr b="1" sz="2100"/>
          </a:p>
        </p:txBody>
      </p:sp>
      <p:pic>
        <p:nvPicPr>
          <p:cNvPr id="896" name="Google Shape;896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227" y="186267"/>
            <a:ext cx="723688" cy="846868"/>
          </a:xfrm>
          <a:prstGeom prst="rect">
            <a:avLst/>
          </a:prstGeom>
          <a:noFill/>
          <a:ln>
            <a:noFill/>
          </a:ln>
        </p:spPr>
      </p:pic>
      <p:sp>
        <p:nvSpPr>
          <p:cNvPr id="897" name="Google Shape;897;p72"/>
          <p:cNvSpPr txBox="1"/>
          <p:nvPr/>
        </p:nvSpPr>
        <p:spPr>
          <a:xfrm>
            <a:off x="3006875" y="2160475"/>
            <a:ext cx="10525500" cy="45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pt-BR" sz="3000"/>
              <a:t>Auditoria - pré/pós ( Carol ) </a:t>
            </a:r>
            <a:r>
              <a:rPr i="1" lang="pt-BR" sz="2400"/>
              <a:t>- em desenvolvimento</a:t>
            </a:r>
            <a:endParaRPr i="1"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Char char="❖"/>
            </a:pPr>
            <a:r>
              <a:rPr lang="pt-BR" sz="3000">
                <a:solidFill>
                  <a:schemeClr val="dk1"/>
                </a:solidFill>
              </a:rPr>
              <a:t>Auditoria - pré </a:t>
            </a:r>
            <a:r>
              <a:rPr i="1" lang="pt-BR" sz="2400"/>
              <a:t>- em desenvolvimento</a:t>
            </a:r>
            <a:endParaRPr i="1"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/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❖"/>
            </a:pPr>
            <a:r>
              <a:rPr lang="pt-BR" sz="3000">
                <a:solidFill>
                  <a:schemeClr val="dk1"/>
                </a:solidFill>
              </a:rPr>
              <a:t>Intercâmbio </a:t>
            </a:r>
            <a:r>
              <a:rPr i="1" lang="pt-BR" sz="2400">
                <a:solidFill>
                  <a:schemeClr val="dk1"/>
                </a:solidFill>
              </a:rPr>
              <a:t>- em desenvolvimento</a:t>
            </a:r>
            <a:endParaRPr i="1"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❖"/>
            </a:pPr>
            <a:r>
              <a:rPr lang="pt-BR" sz="3000">
                <a:solidFill>
                  <a:schemeClr val="dk1"/>
                </a:solidFill>
              </a:rPr>
              <a:t>Odontologia </a:t>
            </a:r>
            <a:r>
              <a:rPr i="1" lang="pt-BR" sz="2400"/>
              <a:t>- </a:t>
            </a:r>
            <a:r>
              <a:rPr i="1" lang="pt-BR" sz="2400">
                <a:solidFill>
                  <a:schemeClr val="dk1"/>
                </a:solidFill>
              </a:rPr>
              <a:t>em estudo de viabilidade</a:t>
            </a:r>
            <a:endParaRPr sz="30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❖"/>
            </a:pPr>
            <a:r>
              <a:rPr lang="pt-BR" sz="3000">
                <a:solidFill>
                  <a:schemeClr val="dk1"/>
                </a:solidFill>
              </a:rPr>
              <a:t>Processamento de contas </a:t>
            </a:r>
            <a:r>
              <a:rPr i="1" lang="pt-BR" sz="2400"/>
              <a:t>- em estudo de viabilidade</a:t>
            </a:r>
            <a:endParaRPr i="1" sz="240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73"/>
          <p:cNvSpPr txBox="1"/>
          <p:nvPr>
            <p:ph idx="1" type="body"/>
          </p:nvPr>
        </p:nvSpPr>
        <p:spPr>
          <a:xfrm>
            <a:off x="1268833" y="288291"/>
            <a:ext cx="131337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AUTO</a:t>
            </a:r>
            <a:r>
              <a:rPr lang="pt-BR"/>
              <a:t> </a:t>
            </a:r>
            <a:r>
              <a:rPr lang="pt-BR">
                <a:solidFill>
                  <a:schemeClr val="accent5"/>
                </a:solidFill>
              </a:rPr>
              <a:t>IMPLANTAÇÃO</a:t>
            </a:r>
            <a:endParaRPr>
              <a:solidFill>
                <a:schemeClr val="accent5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t/>
            </a:r>
            <a:endParaRPr>
              <a:solidFill>
                <a:schemeClr val="accent5"/>
              </a:solidFill>
            </a:endParaRPr>
          </a:p>
        </p:txBody>
      </p:sp>
      <p:pic>
        <p:nvPicPr>
          <p:cNvPr id="903" name="Google Shape;903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4150" y="963963"/>
            <a:ext cx="9402526" cy="5317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04" name="Google Shape;904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06350" y="1292840"/>
            <a:ext cx="6944099" cy="465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5" name="Google Shape;905;p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24583" y="3530274"/>
            <a:ext cx="7022201" cy="541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p74"/>
          <p:cNvSpPr txBox="1"/>
          <p:nvPr>
            <p:ph idx="1" type="body"/>
          </p:nvPr>
        </p:nvSpPr>
        <p:spPr>
          <a:xfrm>
            <a:off x="1347736" y="406724"/>
            <a:ext cx="13133700" cy="465300"/>
          </a:xfrm>
          <a:prstGeom prst="rect">
            <a:avLst/>
          </a:prstGeom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Backup</a:t>
            </a:r>
            <a:endParaRPr/>
          </a:p>
        </p:txBody>
      </p:sp>
      <p:sp>
        <p:nvSpPr>
          <p:cNvPr id="912" name="Google Shape;912;p74"/>
          <p:cNvSpPr txBox="1"/>
          <p:nvPr/>
        </p:nvSpPr>
        <p:spPr>
          <a:xfrm>
            <a:off x="1219200" y="1447800"/>
            <a:ext cx="8456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>
                <a:solidFill>
                  <a:schemeClr val="hlink"/>
                </a:solidFill>
                <a:hlinkClick r:id="rId3"/>
              </a:rPr>
              <a:t>http://tdn.totvs.com/pages/viewpage.action?spaceKey=EN&amp;title=HAT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6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75"/>
          <p:cNvSpPr txBox="1"/>
          <p:nvPr>
            <p:ph idx="1" type="body"/>
          </p:nvPr>
        </p:nvSpPr>
        <p:spPr>
          <a:xfrm>
            <a:off x="1232763" y="1171351"/>
            <a:ext cx="4811794" cy="8953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None/>
            </a:pPr>
            <a:r>
              <a:rPr lang="pt-BR">
                <a:latin typeface="Lato Black"/>
                <a:ea typeface="Lato Black"/>
                <a:cs typeface="Lato Black"/>
                <a:sym typeface="Lato Black"/>
              </a:rPr>
              <a:t>OBRIGADO</a:t>
            </a:r>
            <a:endParaRPr/>
          </a:p>
        </p:txBody>
      </p:sp>
      <p:sp>
        <p:nvSpPr>
          <p:cNvPr id="918" name="Google Shape;918;p75"/>
          <p:cNvSpPr txBox="1"/>
          <p:nvPr>
            <p:ph idx="2" type="body"/>
          </p:nvPr>
        </p:nvSpPr>
        <p:spPr>
          <a:xfrm>
            <a:off x="2485468" y="2648330"/>
            <a:ext cx="6287991" cy="4405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ROGÉRIO TABOSA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919" name="Google Shape;919;p75"/>
          <p:cNvSpPr txBox="1"/>
          <p:nvPr>
            <p:ph idx="3" type="body"/>
          </p:nvPr>
        </p:nvSpPr>
        <p:spPr>
          <a:xfrm>
            <a:off x="2485468" y="3223456"/>
            <a:ext cx="6287991" cy="483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</a:pPr>
            <a:r>
              <a:rPr lang="pt-BR"/>
              <a:t>HEALTHCARE</a:t>
            </a:r>
            <a:endParaRPr/>
          </a:p>
        </p:txBody>
      </p:sp>
      <p:sp>
        <p:nvSpPr>
          <p:cNvPr id="920" name="Google Shape;920;p75"/>
          <p:cNvSpPr txBox="1"/>
          <p:nvPr>
            <p:ph idx="4" type="body"/>
          </p:nvPr>
        </p:nvSpPr>
        <p:spPr>
          <a:xfrm>
            <a:off x="2485468" y="3842021"/>
            <a:ext cx="6287991" cy="483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</a:pPr>
            <a:r>
              <a:rPr lang="pt-BR"/>
              <a:t>(11) 99314-3645</a:t>
            </a:r>
            <a:endParaRPr/>
          </a:p>
        </p:txBody>
      </p:sp>
      <p:sp>
        <p:nvSpPr>
          <p:cNvPr id="921" name="Google Shape;921;p75"/>
          <p:cNvSpPr txBox="1"/>
          <p:nvPr>
            <p:ph idx="5" type="body"/>
          </p:nvPr>
        </p:nvSpPr>
        <p:spPr>
          <a:xfrm>
            <a:off x="2485468" y="4460586"/>
            <a:ext cx="6287991" cy="483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None/>
            </a:pPr>
            <a:r>
              <a:rPr lang="pt-BR"/>
              <a:t>rogerio.tabosa@totvs.com.br</a:t>
            </a:r>
            <a:endParaRPr/>
          </a:p>
        </p:txBody>
      </p:sp>
      <p:sp>
        <p:nvSpPr>
          <p:cNvPr id="922" name="Google Shape;922;p75"/>
          <p:cNvSpPr txBox="1"/>
          <p:nvPr>
            <p:ph idx="6" type="body"/>
          </p:nvPr>
        </p:nvSpPr>
        <p:spPr>
          <a:xfrm>
            <a:off x="9522887" y="5290560"/>
            <a:ext cx="5362346" cy="397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t/>
            </a:r>
            <a:endParaRPr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923" name="Google Shape;923;p75"/>
          <p:cNvSpPr txBox="1"/>
          <p:nvPr>
            <p:ph idx="7" type="body"/>
          </p:nvPr>
        </p:nvSpPr>
        <p:spPr>
          <a:xfrm>
            <a:off x="9522887" y="7191603"/>
            <a:ext cx="5207619" cy="4353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924" name="Google Shape;924;p75"/>
          <p:cNvSpPr txBox="1"/>
          <p:nvPr>
            <p:ph idx="8" type="body"/>
          </p:nvPr>
        </p:nvSpPr>
        <p:spPr>
          <a:xfrm>
            <a:off x="9522887" y="5731380"/>
            <a:ext cx="5362346" cy="397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t/>
            </a:r>
            <a:endParaRPr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925" name="Google Shape;925;p75"/>
          <p:cNvSpPr txBox="1"/>
          <p:nvPr>
            <p:ph idx="9" type="body"/>
          </p:nvPr>
        </p:nvSpPr>
        <p:spPr>
          <a:xfrm>
            <a:off x="9522887" y="6172200"/>
            <a:ext cx="5362346" cy="397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None/>
            </a:pPr>
            <a:r>
              <a:t/>
            </a:r>
            <a:endParaRPr>
              <a:latin typeface="Lato Black"/>
              <a:ea typeface="Lato Black"/>
              <a:cs typeface="Lato Black"/>
              <a:sym typeface="Lato Black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654" l="0" r="0" t="1654"/>
          <a:stretch/>
        </p:blipFill>
        <p:spPr>
          <a:xfrm>
            <a:off x="1124233" y="3040813"/>
            <a:ext cx="6171881" cy="3339814"/>
          </a:xfrm>
          <a:prstGeom prst="rect">
            <a:avLst/>
          </a:prstGeom>
          <a:solidFill>
            <a:schemeClr val="dk1"/>
          </a:solidFill>
          <a:ln>
            <a:noFill/>
          </a:ln>
        </p:spPr>
      </p:pic>
      <p:sp>
        <p:nvSpPr>
          <p:cNvPr id="416" name="Google Shape;416;p41"/>
          <p:cNvSpPr txBox="1"/>
          <p:nvPr>
            <p:ph idx="1" type="body"/>
          </p:nvPr>
        </p:nvSpPr>
        <p:spPr>
          <a:xfrm>
            <a:off x="8043634" y="2562039"/>
            <a:ext cx="7589088" cy="12576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</a:pPr>
            <a:r>
              <a:rPr lang="pt-BR" sz="6000"/>
              <a:t>Plataforma Pagadores</a:t>
            </a:r>
            <a:endParaRPr sz="6000"/>
          </a:p>
        </p:txBody>
      </p:sp>
      <p:sp>
        <p:nvSpPr>
          <p:cNvPr id="417" name="Google Shape;417;p41"/>
          <p:cNvSpPr txBox="1"/>
          <p:nvPr>
            <p:ph idx="3" type="body"/>
          </p:nvPr>
        </p:nvSpPr>
        <p:spPr>
          <a:xfrm>
            <a:off x="8043633" y="3383841"/>
            <a:ext cx="7589089" cy="12576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500"/>
              <a:buNone/>
            </a:pPr>
            <a:r>
              <a:rPr lang="pt-BR" sz="6500"/>
              <a:t>Totvs Digital Model</a:t>
            </a:r>
            <a:endParaRPr sz="6500"/>
          </a:p>
        </p:txBody>
      </p:sp>
      <p:sp>
        <p:nvSpPr>
          <p:cNvPr id="418" name="Google Shape;418;p41"/>
          <p:cNvSpPr txBox="1"/>
          <p:nvPr>
            <p:ph idx="4" type="body"/>
          </p:nvPr>
        </p:nvSpPr>
        <p:spPr>
          <a:xfrm>
            <a:off x="8021256" y="4841211"/>
            <a:ext cx="6848857" cy="1475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687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pt-BR"/>
              <a:t>A cadeia de valor do produto dispõe de um modelo de solução de alta disponibilidade, adaptada a intensidade de utilização, aplicando reegenharia de software e DevOps. 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42"/>
          <p:cNvSpPr txBox="1"/>
          <p:nvPr>
            <p:ph idx="1" type="body"/>
          </p:nvPr>
        </p:nvSpPr>
        <p:spPr>
          <a:xfrm>
            <a:off x="1016308" y="4076114"/>
            <a:ext cx="14550794" cy="954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363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None/>
            </a:pPr>
            <a:r>
              <a:rPr lang="pt-BR"/>
              <a:t>PRINCIPAIS NECESSIDADES</a:t>
            </a:r>
            <a:endParaRPr/>
          </a:p>
        </p:txBody>
      </p:sp>
      <p:sp>
        <p:nvSpPr>
          <p:cNvPr id="424" name="Google Shape;424;p42"/>
          <p:cNvSpPr txBox="1"/>
          <p:nvPr>
            <p:ph idx="2" type="body"/>
          </p:nvPr>
        </p:nvSpPr>
        <p:spPr>
          <a:xfrm>
            <a:off x="212547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Revitalização </a:t>
            </a:r>
            <a:endParaRPr/>
          </a:p>
          <a:p>
            <a:pPr indent="0" lvl="0" marL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rPr lang="pt-BR" sz="1500"/>
              <a:t>(Qualidade, Performance e Disponibilidade, tecnologia </a:t>
            </a:r>
            <a:r>
              <a:rPr lang="pt-BR" sz="1500"/>
              <a:t>envelhecida</a:t>
            </a:r>
            <a:r>
              <a:rPr lang="pt-BR" sz="1500"/>
              <a:t>)</a:t>
            </a:r>
            <a:endParaRPr sz="1500"/>
          </a:p>
        </p:txBody>
      </p:sp>
      <p:sp>
        <p:nvSpPr>
          <p:cNvPr id="425" name="Google Shape;425;p42"/>
          <p:cNvSpPr txBox="1"/>
          <p:nvPr>
            <p:ph idx="3" type="body"/>
          </p:nvPr>
        </p:nvSpPr>
        <p:spPr>
          <a:xfrm>
            <a:off x="638486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Convergência de produtos</a:t>
            </a:r>
            <a:endParaRPr/>
          </a:p>
        </p:txBody>
      </p:sp>
      <p:sp>
        <p:nvSpPr>
          <p:cNvPr id="426" name="Google Shape;426;p42"/>
          <p:cNvSpPr txBox="1"/>
          <p:nvPr>
            <p:ph idx="4" type="body"/>
          </p:nvPr>
        </p:nvSpPr>
        <p:spPr>
          <a:xfrm>
            <a:off x="10535394" y="7004112"/>
            <a:ext cx="3746663" cy="1437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TDM</a:t>
            </a:r>
            <a:endParaRPr/>
          </a:p>
          <a:p>
            <a:pPr indent="0" lvl="0" marL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(SaaS, Ferramentas e Plataformas)</a:t>
            </a:r>
            <a:endParaRPr/>
          </a:p>
        </p:txBody>
      </p:sp>
      <p:pic>
        <p:nvPicPr>
          <p:cNvPr id="427" name="Google Shape;427;p42"/>
          <p:cNvPicPr preferRelativeResize="0"/>
          <p:nvPr>
            <p:ph idx="5" type="pic"/>
          </p:nvPr>
        </p:nvPicPr>
        <p:blipFill rotWithShape="1">
          <a:blip r:embed="rId3">
            <a:alphaModFix/>
          </a:blip>
          <a:srcRect b="0" l="24684" r="24684" t="0"/>
          <a:stretch/>
        </p:blipFill>
        <p:spPr>
          <a:xfrm>
            <a:off x="3162534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</p:pic>
      <p:pic>
        <p:nvPicPr>
          <p:cNvPr id="428" name="Google Shape;428;p42"/>
          <p:cNvPicPr preferRelativeResize="0"/>
          <p:nvPr>
            <p:ph idx="6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21923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</p:pic>
      <p:pic>
        <p:nvPicPr>
          <p:cNvPr id="429" name="Google Shape;429;p42"/>
          <p:cNvPicPr preferRelativeResize="0"/>
          <p:nvPr>
            <p:ph idx="7" type="pic"/>
          </p:nvPr>
        </p:nvPicPr>
        <p:blipFill rotWithShape="1">
          <a:blip r:embed="rId5">
            <a:alphaModFix/>
          </a:blip>
          <a:srcRect b="0" l="33333" r="33333" t="0"/>
          <a:stretch/>
        </p:blipFill>
        <p:spPr>
          <a:xfrm>
            <a:off x="11681315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3"/>
          <p:cNvSpPr txBox="1"/>
          <p:nvPr>
            <p:ph idx="1" type="body"/>
          </p:nvPr>
        </p:nvSpPr>
        <p:spPr>
          <a:xfrm>
            <a:off x="1016308" y="4076114"/>
            <a:ext cx="14550794" cy="954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363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None/>
            </a:pPr>
            <a:r>
              <a:rPr lang="pt-BR"/>
              <a:t>PASSOS DO PROJETO</a:t>
            </a:r>
            <a:endParaRPr/>
          </a:p>
        </p:txBody>
      </p:sp>
      <p:sp>
        <p:nvSpPr>
          <p:cNvPr id="435" name="Google Shape;435;p43"/>
          <p:cNvSpPr txBox="1"/>
          <p:nvPr>
            <p:ph idx="2" type="body"/>
          </p:nvPr>
        </p:nvSpPr>
        <p:spPr>
          <a:xfrm>
            <a:off x="212547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Estudo de concorrência</a:t>
            </a:r>
            <a:endParaRPr/>
          </a:p>
          <a:p>
            <a:pPr indent="0" lvl="0" marL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e mercado</a:t>
            </a:r>
            <a:endParaRPr/>
          </a:p>
        </p:txBody>
      </p:sp>
      <p:sp>
        <p:nvSpPr>
          <p:cNvPr id="436" name="Google Shape;436;p43"/>
          <p:cNvSpPr txBox="1"/>
          <p:nvPr>
            <p:ph idx="3" type="body"/>
          </p:nvPr>
        </p:nvSpPr>
        <p:spPr>
          <a:xfrm>
            <a:off x="6384860" y="7004112"/>
            <a:ext cx="3479930" cy="1437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Entendendo a Tecnologia</a:t>
            </a:r>
            <a:endParaRPr/>
          </a:p>
          <a:p>
            <a:pPr indent="0" lvl="0" marL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(estudo com as áreas internas e conhecimento externo)</a:t>
            </a:r>
            <a:endParaRPr/>
          </a:p>
        </p:txBody>
      </p:sp>
      <p:sp>
        <p:nvSpPr>
          <p:cNvPr id="437" name="Google Shape;437;p43"/>
          <p:cNvSpPr txBox="1"/>
          <p:nvPr>
            <p:ph idx="4" type="body"/>
          </p:nvPr>
        </p:nvSpPr>
        <p:spPr>
          <a:xfrm>
            <a:off x="10535394" y="7004112"/>
            <a:ext cx="3746663" cy="14373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/>
              <a:t>Revisão de processo (UX)</a:t>
            </a:r>
            <a:endParaRPr/>
          </a:p>
        </p:txBody>
      </p:sp>
      <p:pic>
        <p:nvPicPr>
          <p:cNvPr id="438" name="Google Shape;438;p43"/>
          <p:cNvPicPr preferRelativeResize="0"/>
          <p:nvPr>
            <p:ph idx="7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81315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</p:pic>
      <p:pic>
        <p:nvPicPr>
          <p:cNvPr id="439" name="Google Shape;439;p43"/>
          <p:cNvPicPr preferRelativeResize="0"/>
          <p:nvPr>
            <p:ph idx="5" type="pic"/>
          </p:nvPr>
        </p:nvPicPr>
        <p:blipFill rotWithShape="1">
          <a:blip r:embed="rId4">
            <a:alphaModFix/>
          </a:blip>
          <a:srcRect b="0" l="12500" r="12500" t="0"/>
          <a:stretch/>
        </p:blipFill>
        <p:spPr>
          <a:xfrm>
            <a:off x="3162534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</p:pic>
      <p:pic>
        <p:nvPicPr>
          <p:cNvPr id="440" name="Google Shape;440;p43"/>
          <p:cNvPicPr preferRelativeResize="0"/>
          <p:nvPr>
            <p:ph idx="6" type="pic"/>
          </p:nvPr>
        </p:nvPicPr>
        <p:blipFill rotWithShape="1">
          <a:blip r:embed="rId5">
            <a:alphaModFix/>
          </a:blip>
          <a:srcRect b="0" l="17994" r="17994" t="0"/>
          <a:stretch/>
        </p:blipFill>
        <p:spPr>
          <a:xfrm>
            <a:off x="7421923" y="5522876"/>
            <a:ext cx="1405802" cy="1405802"/>
          </a:xfrm>
          <a:prstGeom prst="ellipse">
            <a:avLst/>
          </a:prstGeom>
          <a:solidFill>
            <a:srgbClr val="E5E4E1"/>
          </a:solidFill>
          <a:ln>
            <a:noFill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4"/>
          <p:cNvSpPr txBox="1"/>
          <p:nvPr>
            <p:ph idx="1" type="body"/>
          </p:nvPr>
        </p:nvSpPr>
        <p:spPr>
          <a:xfrm>
            <a:off x="1347736" y="406724"/>
            <a:ext cx="13133700" cy="4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</a:pPr>
            <a:r>
              <a:rPr lang="pt-BR"/>
              <a:t>SaaS </a:t>
            </a:r>
            <a:r>
              <a:rPr lang="pt-BR">
                <a:solidFill>
                  <a:srgbClr val="FFC000"/>
                </a:solidFill>
              </a:rPr>
              <a:t>TOTVS</a:t>
            </a:r>
            <a:endParaRPr>
              <a:solidFill>
                <a:srgbClr val="FFC000"/>
              </a:solidFill>
            </a:endParaRPr>
          </a:p>
        </p:txBody>
      </p:sp>
      <p:pic>
        <p:nvPicPr>
          <p:cNvPr id="446" name="Google Shape;446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47736" y="1319345"/>
            <a:ext cx="13864812" cy="7086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45"/>
          <p:cNvSpPr txBox="1"/>
          <p:nvPr>
            <p:ph idx="2" type="body"/>
          </p:nvPr>
        </p:nvSpPr>
        <p:spPr>
          <a:xfrm>
            <a:off x="1584959" y="2894025"/>
            <a:ext cx="7352100" cy="21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200"/>
              <a:buNone/>
            </a:pPr>
            <a:r>
              <a:rPr lang="pt-BR"/>
              <a:t>HAT </a:t>
            </a:r>
            <a:endParaRPr/>
          </a:p>
        </p:txBody>
      </p:sp>
      <p:sp>
        <p:nvSpPr>
          <p:cNvPr id="452" name="Google Shape;452;p45"/>
          <p:cNvSpPr txBox="1"/>
          <p:nvPr>
            <p:ph idx="3" type="body"/>
          </p:nvPr>
        </p:nvSpPr>
        <p:spPr>
          <a:xfrm>
            <a:off x="1584959" y="1720816"/>
            <a:ext cx="6147000" cy="11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8200"/>
              <a:buNone/>
            </a:pPr>
            <a:r>
              <a:rPr lang="pt-BR"/>
              <a:t>02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" name="Google Shape;457;p4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1444" l="0" r="0" t="11436"/>
          <a:stretch/>
        </p:blipFill>
        <p:spPr>
          <a:xfrm>
            <a:off x="1124233" y="3040813"/>
            <a:ext cx="6171900" cy="3339900"/>
          </a:xfrm>
          <a:prstGeom prst="rect">
            <a:avLst/>
          </a:prstGeom>
          <a:solidFill>
            <a:schemeClr val="dk1"/>
          </a:solidFill>
          <a:ln>
            <a:noFill/>
          </a:ln>
        </p:spPr>
      </p:pic>
      <p:sp>
        <p:nvSpPr>
          <p:cNvPr id="458" name="Google Shape;458;p46"/>
          <p:cNvSpPr txBox="1"/>
          <p:nvPr>
            <p:ph idx="1" type="body"/>
          </p:nvPr>
        </p:nvSpPr>
        <p:spPr>
          <a:xfrm>
            <a:off x="8881834" y="2104839"/>
            <a:ext cx="6826200" cy="12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None/>
            </a:pPr>
            <a:r>
              <a:rPr lang="pt-BR" sz="5000"/>
              <a:t>O que é o HAT?</a:t>
            </a:r>
            <a:endParaRPr sz="5000"/>
          </a:p>
        </p:txBody>
      </p:sp>
      <p:sp>
        <p:nvSpPr>
          <p:cNvPr id="459" name="Google Shape;459;p46"/>
          <p:cNvSpPr txBox="1"/>
          <p:nvPr>
            <p:ph idx="3" type="body"/>
          </p:nvPr>
        </p:nvSpPr>
        <p:spPr>
          <a:xfrm>
            <a:off x="8881834" y="2926641"/>
            <a:ext cx="6826200" cy="12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None/>
            </a:pPr>
            <a:r>
              <a:rPr lang="pt-BR" sz="6000"/>
              <a:t>Novo Autorizador</a:t>
            </a:r>
            <a:endParaRPr sz="6000"/>
          </a:p>
        </p:txBody>
      </p:sp>
      <p:sp>
        <p:nvSpPr>
          <p:cNvPr id="460" name="Google Shape;460;p46"/>
          <p:cNvSpPr txBox="1"/>
          <p:nvPr>
            <p:ph idx="4" type="body"/>
          </p:nvPr>
        </p:nvSpPr>
        <p:spPr>
          <a:xfrm>
            <a:off x="8966300" y="4384000"/>
            <a:ext cx="6090900" cy="31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457200" lvl="0" marL="0" rtl="0" algn="just">
              <a:lnSpc>
                <a:spcPct val="168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>
                <a:solidFill>
                  <a:srgbClr val="263238"/>
                </a:solidFill>
              </a:rPr>
              <a:t>O HAT (Health Authorizer TOTVS), é uma plataforma SaaS para Autorizações para o prestador de serviço.</a:t>
            </a:r>
            <a:endParaRPr>
              <a:solidFill>
                <a:srgbClr val="263238"/>
              </a:solidFill>
            </a:endParaRPr>
          </a:p>
          <a:p>
            <a:pPr indent="457200" lvl="0" marL="0" rtl="0" algn="just">
              <a:lnSpc>
                <a:spcPct val="1687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>
                <a:solidFill>
                  <a:srgbClr val="263238"/>
                </a:solidFill>
              </a:rPr>
              <a:t>A plataforma foi desenvolvida com tecnologia de ponta, totalmente na nuvem, utilizando o conceito de SaaS e DevOps, garantindo alta disponibilidade, performance e a integração contínua entre o sistema em produção com as melhorias e legislações disponibilizadas, sem que a operadora precise se preocupar em dispor esforço de atualização e suporte.</a:t>
            </a:r>
            <a:endParaRPr>
              <a:solidFill>
                <a:srgbClr val="263238"/>
              </a:solidFill>
            </a:endParaRPr>
          </a:p>
          <a:p>
            <a:pPr indent="0" lvl="0" marL="0" rtl="0" algn="just">
              <a:lnSpc>
                <a:spcPct val="1687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Capa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eparata_Marrom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onteúdos_TEXTO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Intro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Conteúdos_TEXTO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Encerramento">
  <a:themeElements>
    <a:clrScheme name="CORES TOTVS_2018">
      <a:dk1>
        <a:srgbClr val="7F7870"/>
      </a:dk1>
      <a:lt1>
        <a:srgbClr val="FFFFFF"/>
      </a:lt1>
      <a:dk2>
        <a:srgbClr val="2E5B72"/>
      </a:dk2>
      <a:lt2>
        <a:srgbClr val="403B37"/>
      </a:lt2>
      <a:accent1>
        <a:srgbClr val="272054"/>
      </a:accent1>
      <a:accent2>
        <a:srgbClr val="68A3C2"/>
      </a:accent2>
      <a:accent3>
        <a:srgbClr val="0C9ABE"/>
      </a:accent3>
      <a:accent4>
        <a:srgbClr val="C84A23"/>
      </a:accent4>
      <a:accent5>
        <a:srgbClr val="ED9C2E"/>
      </a:accent5>
      <a:accent6>
        <a:srgbClr val="4A5C61"/>
      </a:accent6>
      <a:hlink>
        <a:srgbClr val="00B4C7"/>
      </a:hlink>
      <a:folHlink>
        <a:srgbClr val="ADC9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Custom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